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3" r:id="rId1"/>
  </p:sldMasterIdLst>
  <p:notesMasterIdLst>
    <p:notesMasterId r:id="rId12"/>
  </p:notesMasterIdLst>
  <p:sldIdLst>
    <p:sldId id="256" r:id="rId2"/>
    <p:sldId id="261" r:id="rId3"/>
    <p:sldId id="258" r:id="rId4"/>
    <p:sldId id="259" r:id="rId5"/>
    <p:sldId id="306" r:id="rId6"/>
    <p:sldId id="305" r:id="rId7"/>
    <p:sldId id="271" r:id="rId8"/>
    <p:sldId id="290" r:id="rId9"/>
    <p:sldId id="307" r:id="rId10"/>
    <p:sldId id="280" r:id="rId11"/>
  </p:sldIdLst>
  <p:sldSz cx="9144000" cy="5143500" type="screen16x9"/>
  <p:notesSz cx="6858000" cy="9144000"/>
  <p:embeddedFontLst>
    <p:embeddedFont>
      <p:font typeface="Calibri" panose="020F0502020204030204" pitchFamily="34" charset="0"/>
      <p:regular r:id="rId13"/>
      <p:bold r:id="rId14"/>
      <p:italic r:id="rId15"/>
      <p:boldItalic r:id="rId16"/>
    </p:embeddedFont>
    <p:embeddedFont>
      <p:font typeface="Denk One" panose="020B0604020202020204" charset="0"/>
      <p:regular r:id="rId17"/>
    </p:embeddedFont>
    <p:embeddedFont>
      <p:font typeface="DM Serif Text" pitchFamily="2" charset="0"/>
      <p:regular r:id="rId18"/>
      <p:italic r:id="rId19"/>
    </p:embeddedFont>
    <p:embeddedFont>
      <p:font typeface="El Messiri" pitchFamily="2" charset="-78"/>
      <p:regular r:id="rId20"/>
      <p:bold r:id="rId21"/>
    </p:embeddedFont>
    <p:embeddedFont>
      <p:font typeface="Fira Sans Extra Condensed" panose="020B0503050000020004" pitchFamily="34" charset="0"/>
      <p:regular r:id="rId22"/>
      <p:bold r:id="rId23"/>
      <p:italic r:id="rId24"/>
      <p:boldItalic r:id="rId25"/>
    </p:embeddedFont>
    <p:embeddedFont>
      <p:font typeface="Orbitron" pitchFamily="2" charset="0"/>
      <p:regular r:id="rId26"/>
      <p:bold r:id="rId27"/>
    </p:embeddedFont>
    <p:embeddedFont>
      <p:font typeface="Quicksand" panose="020B0604020202020204" charset="0"/>
      <p:regular r:id="rId28"/>
      <p:bold r:id="rId29"/>
    </p:embeddedFont>
    <p:embeddedFont>
      <p:font typeface="Tajawal" panose="00000500000000000000" pitchFamily="2" charset="-78"/>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5F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7ABC70-452A-4FFD-A429-28147D01D63D}">
  <a:tblStyle styleId="{247ABC70-452A-4FFD-A429-28147D01D63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36" autoAdjust="0"/>
    <p:restoredTop sz="96104" autoAdjust="0"/>
  </p:normalViewPr>
  <p:slideViewPr>
    <p:cSldViewPr snapToGrid="0">
      <p:cViewPr varScale="1">
        <p:scale>
          <a:sx n="139" d="100"/>
          <a:sy n="139" d="100"/>
        </p:scale>
        <p:origin x="91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
        <p:cNvGrpSpPr/>
        <p:nvPr/>
      </p:nvGrpSpPr>
      <p:grpSpPr>
        <a:xfrm>
          <a:off x="0" y="0"/>
          <a:ext cx="0" cy="0"/>
          <a:chOff x="0" y="0"/>
          <a:chExt cx="0" cy="0"/>
        </a:xfrm>
      </p:grpSpPr>
      <p:sp>
        <p:nvSpPr>
          <p:cNvPr id="1204" name="Google Shape;1204;gf17053b67e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5" name="Google Shape;1205;gf17053b67e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8"/>
        <p:cNvGrpSpPr/>
        <p:nvPr/>
      </p:nvGrpSpPr>
      <p:grpSpPr>
        <a:xfrm>
          <a:off x="0" y="0"/>
          <a:ext cx="0" cy="0"/>
          <a:chOff x="0" y="0"/>
          <a:chExt cx="0" cy="0"/>
        </a:xfrm>
      </p:grpSpPr>
      <p:sp>
        <p:nvSpPr>
          <p:cNvPr id="2219" name="Google Shape;2219;gcc9050bdf8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0" name="Google Shape;2220;gcc9050bdf8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gcc9050bdf8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5" name="Google Shape;1445;gcc9050bdf8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f60122e166_0_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f60122e166_0_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5"/>
        <p:cNvGrpSpPr/>
        <p:nvPr/>
      </p:nvGrpSpPr>
      <p:grpSpPr>
        <a:xfrm>
          <a:off x="0" y="0"/>
          <a:ext cx="0" cy="0"/>
          <a:chOff x="0" y="0"/>
          <a:chExt cx="0" cy="0"/>
        </a:xfrm>
      </p:grpSpPr>
      <p:sp>
        <p:nvSpPr>
          <p:cNvPr id="1356" name="Google Shape;1356;gcc9050bdf8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7" name="Google Shape;1357;gcc9050bdf8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0"/>
        <p:cNvGrpSpPr/>
        <p:nvPr/>
      </p:nvGrpSpPr>
      <p:grpSpPr>
        <a:xfrm>
          <a:off x="0" y="0"/>
          <a:ext cx="0" cy="0"/>
          <a:chOff x="0" y="0"/>
          <a:chExt cx="0" cy="0"/>
        </a:xfrm>
      </p:grpSpPr>
      <p:sp>
        <p:nvSpPr>
          <p:cNvPr id="2821" name="Google Shape;2821;gf1f6d02c3c_0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2" name="Google Shape;2822;gf1f6d02c3c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ar-JO" dirty="0">
                <a:latin typeface="Tajawal" panose="00000500000000000000" pitchFamily="2" charset="-78"/>
                <a:cs typeface="Tajawal" panose="00000500000000000000" pitchFamily="2" charset="-78"/>
              </a:rPr>
              <a:t>المؤسسة تتكون من أربع مباني موزعة في حي واحد كما هو موضح في الشكل أسفل الفقرة، ويكمن قسم تكنولوجيا المعلومات في المبنى الرئيسي، وبوجود موظف واحد سيكون من الصعب خدمة جميع الموظفين في المباني وحل مشكلاتهم التقنية بجانب ما لديه من مهام وتخطيط لورشات عمل تقنية وتقارير، والتنقل بين المباني يستهلك الكثير من الوقت والجهد.</a:t>
            </a:r>
            <a:endParaRPr lang="en-US" dirty="0">
              <a:latin typeface="Tajawal" panose="00000500000000000000" pitchFamily="2" charset="-78"/>
              <a:cs typeface="Tajawal" panose="00000500000000000000" pitchFamily="2" charset="-78"/>
            </a:endParaRPr>
          </a:p>
          <a:p>
            <a:pPr algn="r"/>
            <a:r>
              <a:rPr lang="ar-JO" dirty="0">
                <a:latin typeface="Tajawal" panose="00000500000000000000" pitchFamily="2" charset="-78"/>
                <a:cs typeface="Tajawal" panose="00000500000000000000" pitchFamily="2" charset="-78"/>
              </a:rPr>
              <a:t>ومع عدم وجود مركز خدمة الكتروني لخدمة الموظفين أدى هذا إلى إعاقة عمل قسم تكنولوجيا المعلومات واستهلاك وقت كبير لحل مشاكل الموظفين والرد على اتصالاتهم والتنقل بين المباني لمعرفة المشكلة، ويعيق هذا مسؤول القسم من استكمال مهامه الأخرى.</a:t>
            </a:r>
          </a:p>
          <a:p>
            <a:pPr marL="0" lvl="0" indent="0" algn="ctr" rtl="0">
              <a:spcBef>
                <a:spcPts val="0"/>
              </a:spcBef>
              <a:spcAft>
                <a:spcPts val="0"/>
              </a:spcAft>
              <a:buNone/>
            </a:pPr>
            <a:endParaRPr lang="ar-JO" dirty="0">
              <a:solidFill>
                <a:schemeClr val="dk1"/>
              </a:solidFill>
              <a:latin typeface="Tajawal" panose="00000500000000000000" pitchFamily="2" charset="-78"/>
              <a:ea typeface="Quicksand"/>
              <a:cs typeface="Tajawal" panose="00000500000000000000" pitchFamily="2" charset="-78"/>
              <a:sym typeface="Quicksand"/>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44912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9"/>
        <p:cNvGrpSpPr/>
        <p:nvPr/>
      </p:nvGrpSpPr>
      <p:grpSpPr>
        <a:xfrm>
          <a:off x="0" y="0"/>
          <a:ext cx="0" cy="0"/>
          <a:chOff x="0" y="0"/>
          <a:chExt cx="0" cy="0"/>
        </a:xfrm>
      </p:grpSpPr>
      <p:sp>
        <p:nvSpPr>
          <p:cNvPr id="3490" name="Google Shape;3490;g1109615dbae_0_7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1" name="Google Shape;3491;g1109615dbae_0_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cc9050bdf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cc9050bdf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9"/>
        <p:cNvGrpSpPr/>
        <p:nvPr/>
      </p:nvGrpSpPr>
      <p:grpSpPr>
        <a:xfrm>
          <a:off x="0" y="0"/>
          <a:ext cx="0" cy="0"/>
          <a:chOff x="0" y="0"/>
          <a:chExt cx="0" cy="0"/>
        </a:xfrm>
      </p:grpSpPr>
      <p:sp>
        <p:nvSpPr>
          <p:cNvPr id="2580" name="Google Shape;2580;g1109615dbae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1" name="Google Shape;2581;g1109615dbae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9"/>
        <p:cNvGrpSpPr/>
        <p:nvPr/>
      </p:nvGrpSpPr>
      <p:grpSpPr>
        <a:xfrm>
          <a:off x="0" y="0"/>
          <a:ext cx="0" cy="0"/>
          <a:chOff x="0" y="0"/>
          <a:chExt cx="0" cy="0"/>
        </a:xfrm>
      </p:grpSpPr>
      <p:sp>
        <p:nvSpPr>
          <p:cNvPr id="2580" name="Google Shape;2580;g1109615dbae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1" name="Google Shape;2581;g1109615dbae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3688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58350" y="258050"/>
            <a:ext cx="8428950" cy="4627500"/>
            <a:chOff x="358350" y="258050"/>
            <a:chExt cx="8428950" cy="4627500"/>
          </a:xfrm>
        </p:grpSpPr>
        <p:sp>
          <p:nvSpPr>
            <p:cNvPr id="10" name="Google Shape;10;p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20000" y="407061"/>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10800000" flipH="1">
              <a:off x="4159199" y="4657459"/>
              <a:ext cx="825589" cy="93999"/>
              <a:chOff x="5718423" y="809024"/>
              <a:chExt cx="830071" cy="94500"/>
            </a:xfrm>
          </p:grpSpPr>
          <p:sp>
            <p:nvSpPr>
              <p:cNvPr id="14" name="Google Shape;14;p2"/>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 name="Google Shape;18;p2"/>
          <p:cNvSpPr txBox="1">
            <a:spLocks noGrp="1"/>
          </p:cNvSpPr>
          <p:nvPr>
            <p:ph type="ctrTitle"/>
          </p:nvPr>
        </p:nvSpPr>
        <p:spPr>
          <a:xfrm>
            <a:off x="720000" y="1185650"/>
            <a:ext cx="3852000" cy="23610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9" name="Google Shape;19;p2"/>
          <p:cNvSpPr txBox="1">
            <a:spLocks noGrp="1"/>
          </p:cNvSpPr>
          <p:nvPr>
            <p:ph type="subTitle" idx="1"/>
          </p:nvPr>
        </p:nvSpPr>
        <p:spPr>
          <a:xfrm>
            <a:off x="790635" y="3761000"/>
            <a:ext cx="3909900" cy="410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5">
  <p:cSld name="CUSTOM_13_1_1">
    <p:spTree>
      <p:nvGrpSpPr>
        <p:cNvPr id="1" name="Shape 913"/>
        <p:cNvGrpSpPr/>
        <p:nvPr/>
      </p:nvGrpSpPr>
      <p:grpSpPr>
        <a:xfrm>
          <a:off x="0" y="0"/>
          <a:ext cx="0" cy="0"/>
          <a:chOff x="0" y="0"/>
          <a:chExt cx="0" cy="0"/>
        </a:xfrm>
      </p:grpSpPr>
      <p:grpSp>
        <p:nvGrpSpPr>
          <p:cNvPr id="914" name="Google Shape;914;p51"/>
          <p:cNvGrpSpPr/>
          <p:nvPr/>
        </p:nvGrpSpPr>
        <p:grpSpPr>
          <a:xfrm>
            <a:off x="358350" y="258050"/>
            <a:ext cx="8428950" cy="4627500"/>
            <a:chOff x="358350" y="258050"/>
            <a:chExt cx="8428950" cy="4627500"/>
          </a:xfrm>
        </p:grpSpPr>
        <p:sp>
          <p:nvSpPr>
            <p:cNvPr id="915" name="Google Shape;915;p51"/>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1"/>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 name="Google Shape;917;p51"/>
            <p:cNvGrpSpPr/>
            <p:nvPr/>
          </p:nvGrpSpPr>
          <p:grpSpPr>
            <a:xfrm rot="10800000" flipH="1">
              <a:off x="4159199" y="4657459"/>
              <a:ext cx="825589" cy="93999"/>
              <a:chOff x="5718423" y="809024"/>
              <a:chExt cx="830071" cy="94500"/>
            </a:xfrm>
          </p:grpSpPr>
          <p:sp>
            <p:nvSpPr>
              <p:cNvPr id="918" name="Google Shape;918;p51"/>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1"/>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1"/>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1"/>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51"/>
            <p:cNvGrpSpPr/>
            <p:nvPr/>
          </p:nvGrpSpPr>
          <p:grpSpPr>
            <a:xfrm>
              <a:off x="720000" y="407061"/>
              <a:ext cx="7704000" cy="262500"/>
              <a:chOff x="433208" y="393425"/>
              <a:chExt cx="7704000" cy="262500"/>
            </a:xfrm>
          </p:grpSpPr>
          <p:sp>
            <p:nvSpPr>
              <p:cNvPr id="923" name="Google Shape;923;p5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 name="Google Shape;924;p51"/>
              <p:cNvGrpSpPr/>
              <p:nvPr/>
            </p:nvGrpSpPr>
            <p:grpSpPr>
              <a:xfrm rot="10800000" flipH="1">
                <a:off x="543498" y="483688"/>
                <a:ext cx="429322" cy="93999"/>
                <a:chOff x="5840230" y="744468"/>
                <a:chExt cx="431653" cy="94500"/>
              </a:xfrm>
            </p:grpSpPr>
            <p:sp>
              <p:nvSpPr>
                <p:cNvPr id="925" name="Google Shape;925;p51"/>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1"/>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1"/>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28" name="Google Shape;928;p51"/>
          <p:cNvSpPr txBox="1">
            <a:spLocks noGrp="1"/>
          </p:cNvSpPr>
          <p:nvPr>
            <p:ph type="title"/>
          </p:nvPr>
        </p:nvSpPr>
        <p:spPr>
          <a:xfrm>
            <a:off x="942975" y="2167513"/>
            <a:ext cx="2623200" cy="122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1060"/>
        <p:cNvGrpSpPr/>
        <p:nvPr/>
      </p:nvGrpSpPr>
      <p:grpSpPr>
        <a:xfrm>
          <a:off x="0" y="0"/>
          <a:ext cx="0" cy="0"/>
          <a:chOff x="0" y="0"/>
          <a:chExt cx="0" cy="0"/>
        </a:xfrm>
      </p:grpSpPr>
      <p:grpSp>
        <p:nvGrpSpPr>
          <p:cNvPr id="1061" name="Google Shape;1061;p60"/>
          <p:cNvGrpSpPr/>
          <p:nvPr/>
        </p:nvGrpSpPr>
        <p:grpSpPr>
          <a:xfrm>
            <a:off x="358350" y="258050"/>
            <a:ext cx="8428950" cy="4627500"/>
            <a:chOff x="358350" y="258050"/>
            <a:chExt cx="8428950" cy="4627500"/>
          </a:xfrm>
        </p:grpSpPr>
        <p:sp>
          <p:nvSpPr>
            <p:cNvPr id="1062" name="Google Shape;1062;p6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0"/>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 name="Google Shape;1064;p60"/>
            <p:cNvGrpSpPr/>
            <p:nvPr/>
          </p:nvGrpSpPr>
          <p:grpSpPr>
            <a:xfrm rot="10800000" flipH="1">
              <a:off x="4159199" y="4657459"/>
              <a:ext cx="825589" cy="93999"/>
              <a:chOff x="5718423" y="809024"/>
              <a:chExt cx="830071" cy="94500"/>
            </a:xfrm>
          </p:grpSpPr>
          <p:sp>
            <p:nvSpPr>
              <p:cNvPr id="1065" name="Google Shape;1065;p60"/>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0"/>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0"/>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0"/>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60"/>
            <p:cNvGrpSpPr/>
            <p:nvPr/>
          </p:nvGrpSpPr>
          <p:grpSpPr>
            <a:xfrm>
              <a:off x="720000" y="407061"/>
              <a:ext cx="7704000" cy="262500"/>
              <a:chOff x="433208" y="393425"/>
              <a:chExt cx="7704000" cy="262500"/>
            </a:xfrm>
          </p:grpSpPr>
          <p:sp>
            <p:nvSpPr>
              <p:cNvPr id="1070" name="Google Shape;1070;p6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60"/>
              <p:cNvGrpSpPr/>
              <p:nvPr/>
            </p:nvGrpSpPr>
            <p:grpSpPr>
              <a:xfrm rot="10800000" flipH="1">
                <a:off x="543498" y="483688"/>
                <a:ext cx="429322" cy="93999"/>
                <a:chOff x="5840230" y="744468"/>
                <a:chExt cx="431653" cy="94500"/>
              </a:xfrm>
            </p:grpSpPr>
            <p:sp>
              <p:nvSpPr>
                <p:cNvPr id="1072" name="Google Shape;1072;p6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5" name="Google Shape;1075;p60"/>
          <p:cNvGrpSpPr/>
          <p:nvPr/>
        </p:nvGrpSpPr>
        <p:grpSpPr>
          <a:xfrm>
            <a:off x="952499" y="1113600"/>
            <a:ext cx="7240638" cy="3108284"/>
            <a:chOff x="952499" y="1418400"/>
            <a:chExt cx="7240638" cy="3108284"/>
          </a:xfrm>
        </p:grpSpPr>
        <p:grpSp>
          <p:nvGrpSpPr>
            <p:cNvPr id="1076" name="Google Shape;1076;p60"/>
            <p:cNvGrpSpPr/>
            <p:nvPr/>
          </p:nvGrpSpPr>
          <p:grpSpPr>
            <a:xfrm>
              <a:off x="952499" y="1418400"/>
              <a:ext cx="2299225" cy="3108284"/>
              <a:chOff x="486919" y="1114962"/>
              <a:chExt cx="2619901" cy="3541800"/>
            </a:xfrm>
          </p:grpSpPr>
          <p:sp>
            <p:nvSpPr>
              <p:cNvPr id="1077" name="Google Shape;1077;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 name="Google Shape;1079;p60"/>
              <p:cNvGrpSpPr/>
              <p:nvPr/>
            </p:nvGrpSpPr>
            <p:grpSpPr>
              <a:xfrm rot="10800000" flipH="1">
                <a:off x="620929" y="1244995"/>
                <a:ext cx="429322" cy="93999"/>
                <a:chOff x="5578333" y="744468"/>
                <a:chExt cx="431653" cy="94500"/>
              </a:xfrm>
            </p:grpSpPr>
            <p:sp>
              <p:nvSpPr>
                <p:cNvPr id="1080" name="Google Shape;1080;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3" name="Google Shape;1083;p60"/>
            <p:cNvGrpSpPr/>
            <p:nvPr/>
          </p:nvGrpSpPr>
          <p:grpSpPr>
            <a:xfrm>
              <a:off x="3423211" y="1418400"/>
              <a:ext cx="2299225" cy="3108284"/>
              <a:chOff x="486919" y="1114962"/>
              <a:chExt cx="2619901" cy="3541800"/>
            </a:xfrm>
          </p:grpSpPr>
          <p:sp>
            <p:nvSpPr>
              <p:cNvPr id="1084" name="Google Shape;1084;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 name="Google Shape;1086;p60"/>
              <p:cNvGrpSpPr/>
              <p:nvPr/>
            </p:nvGrpSpPr>
            <p:grpSpPr>
              <a:xfrm rot="10800000" flipH="1">
                <a:off x="620929" y="1244995"/>
                <a:ext cx="429322" cy="93999"/>
                <a:chOff x="5578333" y="744468"/>
                <a:chExt cx="431653" cy="94500"/>
              </a:xfrm>
            </p:grpSpPr>
            <p:sp>
              <p:nvSpPr>
                <p:cNvPr id="1087" name="Google Shape;1087;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0" name="Google Shape;1090;p60"/>
            <p:cNvGrpSpPr/>
            <p:nvPr/>
          </p:nvGrpSpPr>
          <p:grpSpPr>
            <a:xfrm>
              <a:off x="5893911" y="1418400"/>
              <a:ext cx="2299225" cy="3108284"/>
              <a:chOff x="486919" y="1114962"/>
              <a:chExt cx="2619901" cy="3541800"/>
            </a:xfrm>
          </p:grpSpPr>
          <p:sp>
            <p:nvSpPr>
              <p:cNvPr id="1091" name="Google Shape;1091;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60"/>
              <p:cNvGrpSpPr/>
              <p:nvPr/>
            </p:nvGrpSpPr>
            <p:grpSpPr>
              <a:xfrm rot="10800000" flipH="1">
                <a:off x="620929" y="1244995"/>
                <a:ext cx="429322" cy="93999"/>
                <a:chOff x="5578333" y="744468"/>
                <a:chExt cx="431653" cy="94500"/>
              </a:xfrm>
            </p:grpSpPr>
            <p:sp>
              <p:nvSpPr>
                <p:cNvPr id="1094" name="Google Shape;1094;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1_2">
    <p:spTree>
      <p:nvGrpSpPr>
        <p:cNvPr id="1" name="Shape 1097"/>
        <p:cNvGrpSpPr/>
        <p:nvPr/>
      </p:nvGrpSpPr>
      <p:grpSpPr>
        <a:xfrm>
          <a:off x="0" y="0"/>
          <a:ext cx="0" cy="0"/>
          <a:chOff x="0" y="0"/>
          <a:chExt cx="0" cy="0"/>
        </a:xfrm>
      </p:grpSpPr>
      <p:grpSp>
        <p:nvGrpSpPr>
          <p:cNvPr id="1098" name="Google Shape;1098;p61"/>
          <p:cNvGrpSpPr/>
          <p:nvPr/>
        </p:nvGrpSpPr>
        <p:grpSpPr>
          <a:xfrm>
            <a:off x="358350" y="258050"/>
            <a:ext cx="8428950" cy="4627500"/>
            <a:chOff x="358350" y="258050"/>
            <a:chExt cx="8428950" cy="4627500"/>
          </a:xfrm>
        </p:grpSpPr>
        <p:sp>
          <p:nvSpPr>
            <p:cNvPr id="1099" name="Google Shape;1099;p61"/>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 name="Google Shape;1101;p61"/>
            <p:cNvGrpSpPr/>
            <p:nvPr/>
          </p:nvGrpSpPr>
          <p:grpSpPr>
            <a:xfrm rot="10800000" flipH="1">
              <a:off x="4159199" y="4657459"/>
              <a:ext cx="825589" cy="93999"/>
              <a:chOff x="5718423" y="809024"/>
              <a:chExt cx="830071" cy="94500"/>
            </a:xfrm>
          </p:grpSpPr>
          <p:sp>
            <p:nvSpPr>
              <p:cNvPr id="1102" name="Google Shape;1102;p61"/>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1"/>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1"/>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61"/>
            <p:cNvGrpSpPr/>
            <p:nvPr/>
          </p:nvGrpSpPr>
          <p:grpSpPr>
            <a:xfrm>
              <a:off x="720000" y="407061"/>
              <a:ext cx="7704000" cy="262500"/>
              <a:chOff x="433208" y="393425"/>
              <a:chExt cx="7704000" cy="262500"/>
            </a:xfrm>
          </p:grpSpPr>
          <p:sp>
            <p:nvSpPr>
              <p:cNvPr id="1107" name="Google Shape;1107;p6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 name="Google Shape;1108;p61"/>
              <p:cNvGrpSpPr/>
              <p:nvPr/>
            </p:nvGrpSpPr>
            <p:grpSpPr>
              <a:xfrm rot="10800000" flipH="1">
                <a:off x="543498" y="483688"/>
                <a:ext cx="429322" cy="93999"/>
                <a:chOff x="5840230" y="744468"/>
                <a:chExt cx="431653" cy="94500"/>
              </a:xfrm>
            </p:grpSpPr>
            <p:sp>
              <p:nvSpPr>
                <p:cNvPr id="1109" name="Google Shape;1109;p61"/>
                <p:cNvSpPr/>
                <p:nvPr/>
              </p:nvSpPr>
              <p:spPr>
                <a:xfrm>
                  <a:off x="5840230"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1"/>
                <p:cNvSpPr/>
                <p:nvPr/>
              </p:nvSpPr>
              <p:spPr>
                <a:xfrm>
                  <a:off x="6008807"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1"/>
                <p:cNvSpPr/>
                <p:nvPr/>
              </p:nvSpPr>
              <p:spPr>
                <a:xfrm>
                  <a:off x="6177384"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12" name="Google Shape;1112;p61"/>
          <p:cNvGrpSpPr/>
          <p:nvPr/>
        </p:nvGrpSpPr>
        <p:grpSpPr>
          <a:xfrm>
            <a:off x="719282" y="1076152"/>
            <a:ext cx="6880555" cy="2625711"/>
            <a:chOff x="358361" y="258062"/>
            <a:chExt cx="8428954" cy="3216600"/>
          </a:xfrm>
        </p:grpSpPr>
        <p:sp>
          <p:nvSpPr>
            <p:cNvPr id="1113" name="Google Shape;1113;p61"/>
            <p:cNvSpPr/>
            <p:nvPr/>
          </p:nvSpPr>
          <p:spPr>
            <a:xfrm>
              <a:off x="358361" y="258062"/>
              <a:ext cx="8427300" cy="3216600"/>
            </a:xfrm>
            <a:prstGeom prst="roundRect">
              <a:avLst>
                <a:gd name="adj" fmla="val 5555"/>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360015" y="258062"/>
              <a:ext cx="8427300" cy="3216600"/>
            </a:xfrm>
            <a:prstGeom prst="roundRect">
              <a:avLst>
                <a:gd name="adj" fmla="val 5555"/>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 name="Google Shape;1115;p61"/>
            <p:cNvGrpSpPr/>
            <p:nvPr/>
          </p:nvGrpSpPr>
          <p:grpSpPr>
            <a:xfrm>
              <a:off x="720000" y="407061"/>
              <a:ext cx="7704000" cy="262500"/>
              <a:chOff x="433208" y="393425"/>
              <a:chExt cx="7704000" cy="262500"/>
            </a:xfrm>
          </p:grpSpPr>
          <p:sp>
            <p:nvSpPr>
              <p:cNvPr id="1116" name="Google Shape;1116;p6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 name="Google Shape;1117;p61"/>
              <p:cNvGrpSpPr/>
              <p:nvPr/>
            </p:nvGrpSpPr>
            <p:grpSpPr>
              <a:xfrm rot="10800000" flipH="1">
                <a:off x="543498" y="483688"/>
                <a:ext cx="429322" cy="93999"/>
                <a:chOff x="5840230" y="744468"/>
                <a:chExt cx="431653" cy="94500"/>
              </a:xfrm>
            </p:grpSpPr>
            <p:sp>
              <p:nvSpPr>
                <p:cNvPr id="1118" name="Google Shape;1118;p61"/>
                <p:cNvSpPr/>
                <p:nvPr/>
              </p:nvSpPr>
              <p:spPr>
                <a:xfrm>
                  <a:off x="5840230" y="744468"/>
                  <a:ext cx="94500" cy="94500"/>
                </a:xfrm>
                <a:prstGeom prst="ellipse">
                  <a:avLst/>
                </a:prstGeom>
                <a:solidFill>
                  <a:schemeClr val="accent2"/>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6008807" y="744468"/>
                  <a:ext cx="94500" cy="94500"/>
                </a:xfrm>
                <a:prstGeom prst="ellipse">
                  <a:avLst/>
                </a:prstGeom>
                <a:solidFill>
                  <a:schemeClr val="accent4"/>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6177384" y="744468"/>
                  <a:ext cx="94500" cy="94500"/>
                </a:xfrm>
                <a:prstGeom prst="ellipse">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21" name="Google Shape;1121;p61"/>
          <p:cNvGrpSpPr/>
          <p:nvPr/>
        </p:nvGrpSpPr>
        <p:grpSpPr>
          <a:xfrm>
            <a:off x="3521825" y="3242775"/>
            <a:ext cx="4695887" cy="1063125"/>
            <a:chOff x="486920" y="1114962"/>
            <a:chExt cx="5350828" cy="1211400"/>
          </a:xfrm>
        </p:grpSpPr>
        <p:sp>
          <p:nvSpPr>
            <p:cNvPr id="1122" name="Google Shape;1122;p61"/>
            <p:cNvSpPr/>
            <p:nvPr/>
          </p:nvSpPr>
          <p:spPr>
            <a:xfrm>
              <a:off x="486920" y="1114962"/>
              <a:ext cx="5350800" cy="1211400"/>
            </a:xfrm>
            <a:prstGeom prst="roundRect">
              <a:avLst>
                <a:gd name="adj" fmla="val 1492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1"/>
            <p:cNvSpPr/>
            <p:nvPr/>
          </p:nvSpPr>
          <p:spPr>
            <a:xfrm>
              <a:off x="486949" y="1114991"/>
              <a:ext cx="5350800" cy="355200"/>
            </a:xfrm>
            <a:prstGeom prst="round2SameRect">
              <a:avLst>
                <a:gd name="adj1" fmla="val 50000"/>
                <a:gd name="adj2" fmla="val 0"/>
              </a:avLst>
            </a:prstGeom>
            <a:solidFill>
              <a:schemeClr val="dk2"/>
            </a:solidFill>
            <a:ln w="9525" cap="flat" cmpd="sng">
              <a:solidFill>
                <a:schemeClr val="lt1"/>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 name="Google Shape;1124;p61"/>
            <p:cNvGrpSpPr/>
            <p:nvPr/>
          </p:nvGrpSpPr>
          <p:grpSpPr>
            <a:xfrm rot="10800000" flipH="1">
              <a:off x="620929" y="1244995"/>
              <a:ext cx="429322" cy="93999"/>
              <a:chOff x="5578333" y="744468"/>
              <a:chExt cx="431653" cy="94500"/>
            </a:xfrm>
          </p:grpSpPr>
          <p:sp>
            <p:nvSpPr>
              <p:cNvPr id="1125" name="Google Shape;1125;p61"/>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1128"/>
        <p:cNvGrpSpPr/>
        <p:nvPr/>
      </p:nvGrpSpPr>
      <p:grpSpPr>
        <a:xfrm>
          <a:off x="0" y="0"/>
          <a:ext cx="0" cy="0"/>
          <a:chOff x="0" y="0"/>
          <a:chExt cx="0" cy="0"/>
        </a:xfrm>
      </p:grpSpPr>
      <p:grpSp>
        <p:nvGrpSpPr>
          <p:cNvPr id="1129" name="Google Shape;1129;p62"/>
          <p:cNvGrpSpPr/>
          <p:nvPr/>
        </p:nvGrpSpPr>
        <p:grpSpPr>
          <a:xfrm>
            <a:off x="358350" y="258050"/>
            <a:ext cx="8428950" cy="4627500"/>
            <a:chOff x="358350" y="258050"/>
            <a:chExt cx="8428950" cy="4627500"/>
          </a:xfrm>
        </p:grpSpPr>
        <p:sp>
          <p:nvSpPr>
            <p:cNvPr id="1130" name="Google Shape;1130;p6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2"/>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 name="Google Shape;1132;p62"/>
            <p:cNvGrpSpPr/>
            <p:nvPr/>
          </p:nvGrpSpPr>
          <p:grpSpPr>
            <a:xfrm rot="10800000" flipH="1">
              <a:off x="4159199" y="4657459"/>
              <a:ext cx="825589" cy="93999"/>
              <a:chOff x="5718423" y="809024"/>
              <a:chExt cx="830071" cy="94500"/>
            </a:xfrm>
          </p:grpSpPr>
          <p:sp>
            <p:nvSpPr>
              <p:cNvPr id="1133" name="Google Shape;1133;p62"/>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2"/>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2"/>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2"/>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62"/>
            <p:cNvGrpSpPr/>
            <p:nvPr/>
          </p:nvGrpSpPr>
          <p:grpSpPr>
            <a:xfrm>
              <a:off x="720000" y="407061"/>
              <a:ext cx="7704000" cy="262500"/>
              <a:chOff x="433208" y="393425"/>
              <a:chExt cx="7704000" cy="262500"/>
            </a:xfrm>
          </p:grpSpPr>
          <p:sp>
            <p:nvSpPr>
              <p:cNvPr id="1138" name="Google Shape;1138;p62"/>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 name="Google Shape;1139;p62"/>
              <p:cNvGrpSpPr/>
              <p:nvPr/>
            </p:nvGrpSpPr>
            <p:grpSpPr>
              <a:xfrm rot="10800000" flipH="1">
                <a:off x="543498" y="483688"/>
                <a:ext cx="429322" cy="93999"/>
                <a:chOff x="5840230" y="744468"/>
                <a:chExt cx="431653" cy="94500"/>
              </a:xfrm>
            </p:grpSpPr>
            <p:sp>
              <p:nvSpPr>
                <p:cNvPr id="1140" name="Google Shape;1140;p62"/>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2"/>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2"/>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43" name="Google Shape;1143;p62"/>
          <p:cNvGrpSpPr/>
          <p:nvPr/>
        </p:nvGrpSpPr>
        <p:grpSpPr>
          <a:xfrm>
            <a:off x="1773576" y="1120075"/>
            <a:ext cx="2299225" cy="3108284"/>
            <a:chOff x="486919" y="1114962"/>
            <a:chExt cx="2619901" cy="3541800"/>
          </a:xfrm>
        </p:grpSpPr>
        <p:sp>
          <p:nvSpPr>
            <p:cNvPr id="1144" name="Google Shape;1144;p62"/>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2"/>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 name="Google Shape;1146;p62"/>
            <p:cNvGrpSpPr/>
            <p:nvPr/>
          </p:nvGrpSpPr>
          <p:grpSpPr>
            <a:xfrm rot="10800000" flipH="1">
              <a:off x="620929" y="1244995"/>
              <a:ext cx="429322" cy="93999"/>
              <a:chOff x="5578333" y="744468"/>
              <a:chExt cx="431653" cy="94500"/>
            </a:xfrm>
          </p:grpSpPr>
          <p:sp>
            <p:nvSpPr>
              <p:cNvPr id="1147" name="Google Shape;1147;p62"/>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2"/>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2"/>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0" name="Google Shape;1150;p62"/>
          <p:cNvGrpSpPr/>
          <p:nvPr/>
        </p:nvGrpSpPr>
        <p:grpSpPr>
          <a:xfrm>
            <a:off x="5083801" y="1120075"/>
            <a:ext cx="2299252" cy="3108284"/>
            <a:chOff x="91807" y="1114962"/>
            <a:chExt cx="2619932" cy="3541800"/>
          </a:xfrm>
        </p:grpSpPr>
        <p:sp>
          <p:nvSpPr>
            <p:cNvPr id="1151" name="Google Shape;1151;p62"/>
            <p:cNvSpPr/>
            <p:nvPr/>
          </p:nvSpPr>
          <p:spPr>
            <a:xfrm>
              <a:off x="91807"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2"/>
            <p:cNvSpPr/>
            <p:nvPr/>
          </p:nvSpPr>
          <p:spPr>
            <a:xfrm>
              <a:off x="9183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 name="Google Shape;1153;p62"/>
            <p:cNvGrpSpPr/>
            <p:nvPr/>
          </p:nvGrpSpPr>
          <p:grpSpPr>
            <a:xfrm rot="10800000" flipH="1">
              <a:off x="229496" y="1244995"/>
              <a:ext cx="429322" cy="93999"/>
              <a:chOff x="5184775" y="744468"/>
              <a:chExt cx="431653" cy="94500"/>
            </a:xfrm>
          </p:grpSpPr>
          <p:sp>
            <p:nvSpPr>
              <p:cNvPr id="1154" name="Google Shape;1154;p62"/>
              <p:cNvSpPr/>
              <p:nvPr/>
            </p:nvSpPr>
            <p:spPr>
              <a:xfrm>
                <a:off x="5184775"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2"/>
              <p:cNvSpPr/>
              <p:nvPr/>
            </p:nvSpPr>
            <p:spPr>
              <a:xfrm>
                <a:off x="5353352"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2"/>
              <p:cNvSpPr/>
              <p:nvPr/>
            </p:nvSpPr>
            <p:spPr>
              <a:xfrm>
                <a:off x="5521928"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3">
  <p:cSld name="CUSTOM_11_1_1">
    <p:spTree>
      <p:nvGrpSpPr>
        <p:cNvPr id="1" name="Shape 1157"/>
        <p:cNvGrpSpPr/>
        <p:nvPr/>
      </p:nvGrpSpPr>
      <p:grpSpPr>
        <a:xfrm>
          <a:off x="0" y="0"/>
          <a:ext cx="0" cy="0"/>
          <a:chOff x="0" y="0"/>
          <a:chExt cx="0" cy="0"/>
        </a:xfrm>
      </p:grpSpPr>
      <p:grpSp>
        <p:nvGrpSpPr>
          <p:cNvPr id="1158" name="Google Shape;1158;p63"/>
          <p:cNvGrpSpPr/>
          <p:nvPr/>
        </p:nvGrpSpPr>
        <p:grpSpPr>
          <a:xfrm>
            <a:off x="358350" y="258050"/>
            <a:ext cx="8428950" cy="4627500"/>
            <a:chOff x="358350" y="258050"/>
            <a:chExt cx="8428950" cy="4627500"/>
          </a:xfrm>
        </p:grpSpPr>
        <p:sp>
          <p:nvSpPr>
            <p:cNvPr id="1159" name="Google Shape;1159;p6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 name="Google Shape;1161;p63"/>
            <p:cNvGrpSpPr/>
            <p:nvPr/>
          </p:nvGrpSpPr>
          <p:grpSpPr>
            <a:xfrm rot="10800000" flipH="1">
              <a:off x="4159199" y="4657459"/>
              <a:ext cx="825589" cy="93999"/>
              <a:chOff x="5718423" y="809024"/>
              <a:chExt cx="830071" cy="94500"/>
            </a:xfrm>
          </p:grpSpPr>
          <p:sp>
            <p:nvSpPr>
              <p:cNvPr id="1162" name="Google Shape;1162;p6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3"/>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3"/>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3"/>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63"/>
            <p:cNvGrpSpPr/>
            <p:nvPr/>
          </p:nvGrpSpPr>
          <p:grpSpPr>
            <a:xfrm>
              <a:off x="720000" y="407061"/>
              <a:ext cx="7704000" cy="262500"/>
              <a:chOff x="433208" y="393425"/>
              <a:chExt cx="7704000" cy="262500"/>
            </a:xfrm>
          </p:grpSpPr>
          <p:sp>
            <p:nvSpPr>
              <p:cNvPr id="1167" name="Google Shape;1167;p6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63"/>
              <p:cNvGrpSpPr/>
              <p:nvPr/>
            </p:nvGrpSpPr>
            <p:grpSpPr>
              <a:xfrm rot="10800000" flipH="1">
                <a:off x="543498" y="483688"/>
                <a:ext cx="429322" cy="93999"/>
                <a:chOff x="5840230" y="744468"/>
                <a:chExt cx="431653" cy="94500"/>
              </a:xfrm>
            </p:grpSpPr>
            <p:sp>
              <p:nvSpPr>
                <p:cNvPr id="1169" name="Google Shape;1169;p6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72" name="Google Shape;1172;p63"/>
          <p:cNvGrpSpPr/>
          <p:nvPr/>
        </p:nvGrpSpPr>
        <p:grpSpPr>
          <a:xfrm>
            <a:off x="6830653" y="1437528"/>
            <a:ext cx="1591816" cy="1122977"/>
            <a:chOff x="486931" y="1114949"/>
            <a:chExt cx="2517900" cy="1776300"/>
          </a:xfrm>
        </p:grpSpPr>
        <p:sp>
          <p:nvSpPr>
            <p:cNvPr id="1173" name="Google Shape;1173;p63"/>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3"/>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 name="Google Shape;1175;p63"/>
            <p:cNvGrpSpPr/>
            <p:nvPr/>
          </p:nvGrpSpPr>
          <p:grpSpPr>
            <a:xfrm rot="10800000" flipH="1">
              <a:off x="620929" y="1244995"/>
              <a:ext cx="429322" cy="93999"/>
              <a:chOff x="5578333" y="744468"/>
              <a:chExt cx="431653" cy="94500"/>
            </a:xfrm>
          </p:grpSpPr>
          <p:sp>
            <p:nvSpPr>
              <p:cNvPr id="1176" name="Google Shape;1176;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9" name="Google Shape;1179;p63"/>
          <p:cNvGrpSpPr/>
          <p:nvPr/>
        </p:nvGrpSpPr>
        <p:grpSpPr>
          <a:xfrm>
            <a:off x="2497124" y="1208425"/>
            <a:ext cx="4166209" cy="2778904"/>
            <a:chOff x="486897" y="1114972"/>
            <a:chExt cx="5169635" cy="3448200"/>
          </a:xfrm>
        </p:grpSpPr>
        <p:sp>
          <p:nvSpPr>
            <p:cNvPr id="1180" name="Google Shape;1180;p63"/>
            <p:cNvSpPr/>
            <p:nvPr/>
          </p:nvSpPr>
          <p:spPr>
            <a:xfrm>
              <a:off x="486932" y="1114972"/>
              <a:ext cx="5169600" cy="3448200"/>
            </a:xfrm>
            <a:prstGeom prst="roundRect">
              <a:avLst>
                <a:gd name="adj" fmla="val 7978"/>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3"/>
            <p:cNvSpPr/>
            <p:nvPr/>
          </p:nvSpPr>
          <p:spPr>
            <a:xfrm>
              <a:off x="486897" y="1115004"/>
              <a:ext cx="51696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63"/>
            <p:cNvGrpSpPr/>
            <p:nvPr/>
          </p:nvGrpSpPr>
          <p:grpSpPr>
            <a:xfrm rot="10800000" flipH="1">
              <a:off x="620929" y="1244995"/>
              <a:ext cx="429322" cy="93999"/>
              <a:chOff x="5578333" y="744468"/>
              <a:chExt cx="431653" cy="94500"/>
            </a:xfrm>
          </p:grpSpPr>
          <p:sp>
            <p:nvSpPr>
              <p:cNvPr id="1183" name="Google Shape;1183;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 name="Google Shape;1186;p63"/>
          <p:cNvGrpSpPr/>
          <p:nvPr/>
        </p:nvGrpSpPr>
        <p:grpSpPr>
          <a:xfrm>
            <a:off x="730778" y="1437528"/>
            <a:ext cx="1591816" cy="1122977"/>
            <a:chOff x="486931" y="1114949"/>
            <a:chExt cx="2517900" cy="1776300"/>
          </a:xfrm>
        </p:grpSpPr>
        <p:sp>
          <p:nvSpPr>
            <p:cNvPr id="1187" name="Google Shape;1187;p63"/>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3"/>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63"/>
            <p:cNvGrpSpPr/>
            <p:nvPr/>
          </p:nvGrpSpPr>
          <p:grpSpPr>
            <a:xfrm rot="10800000" flipH="1">
              <a:off x="620929" y="1244995"/>
              <a:ext cx="429322" cy="93999"/>
              <a:chOff x="5578333" y="744468"/>
              <a:chExt cx="431653" cy="94500"/>
            </a:xfrm>
          </p:grpSpPr>
          <p:sp>
            <p:nvSpPr>
              <p:cNvPr id="1190" name="Google Shape;1190;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5"/>
        <p:cNvGrpSpPr/>
        <p:nvPr/>
      </p:nvGrpSpPr>
      <p:grpSpPr>
        <a:xfrm>
          <a:off x="0" y="0"/>
          <a:ext cx="0" cy="0"/>
          <a:chOff x="0" y="0"/>
          <a:chExt cx="0" cy="0"/>
        </a:xfrm>
      </p:grpSpPr>
      <p:grpSp>
        <p:nvGrpSpPr>
          <p:cNvPr id="56" name="Google Shape;56;p5"/>
          <p:cNvGrpSpPr/>
          <p:nvPr/>
        </p:nvGrpSpPr>
        <p:grpSpPr>
          <a:xfrm>
            <a:off x="358350" y="258050"/>
            <a:ext cx="8428950" cy="4627500"/>
            <a:chOff x="358350" y="258050"/>
            <a:chExt cx="8428950" cy="4627500"/>
          </a:xfrm>
        </p:grpSpPr>
        <p:sp>
          <p:nvSpPr>
            <p:cNvPr id="57" name="Google Shape;57;p5"/>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5"/>
            <p:cNvGrpSpPr/>
            <p:nvPr/>
          </p:nvGrpSpPr>
          <p:grpSpPr>
            <a:xfrm rot="10800000" flipH="1">
              <a:off x="4159199" y="4657459"/>
              <a:ext cx="825589" cy="93999"/>
              <a:chOff x="5718423" y="809024"/>
              <a:chExt cx="830071" cy="94500"/>
            </a:xfrm>
          </p:grpSpPr>
          <p:sp>
            <p:nvSpPr>
              <p:cNvPr id="60" name="Google Shape;60;p5"/>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5"/>
            <p:cNvGrpSpPr/>
            <p:nvPr/>
          </p:nvGrpSpPr>
          <p:grpSpPr>
            <a:xfrm>
              <a:off x="720000" y="407061"/>
              <a:ext cx="7704000" cy="262500"/>
              <a:chOff x="433208" y="393425"/>
              <a:chExt cx="7704000" cy="262500"/>
            </a:xfrm>
          </p:grpSpPr>
          <p:sp>
            <p:nvSpPr>
              <p:cNvPr id="65" name="Google Shape;65;p5"/>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 name="Google Shape;66;p5"/>
              <p:cNvGrpSpPr/>
              <p:nvPr/>
            </p:nvGrpSpPr>
            <p:grpSpPr>
              <a:xfrm rot="10800000" flipH="1">
                <a:off x="543498" y="483688"/>
                <a:ext cx="429322" cy="93999"/>
                <a:chOff x="5840230" y="744468"/>
                <a:chExt cx="431653" cy="94500"/>
              </a:xfrm>
            </p:grpSpPr>
            <p:sp>
              <p:nvSpPr>
                <p:cNvPr id="67" name="Google Shape;67;p5"/>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0" name="Google Shape;70;p5"/>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1" name="Google Shape;71;p5"/>
          <p:cNvSpPr txBox="1">
            <a:spLocks noGrp="1"/>
          </p:cNvSpPr>
          <p:nvPr>
            <p:ph type="subTitle" idx="1"/>
          </p:nvPr>
        </p:nvSpPr>
        <p:spPr>
          <a:xfrm>
            <a:off x="1987512" y="3526750"/>
            <a:ext cx="1857000" cy="854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 name="Google Shape;72;p5"/>
          <p:cNvSpPr txBox="1">
            <a:spLocks noGrp="1"/>
          </p:cNvSpPr>
          <p:nvPr>
            <p:ph type="subTitle" idx="2"/>
          </p:nvPr>
        </p:nvSpPr>
        <p:spPr>
          <a:xfrm>
            <a:off x="5297750" y="3526752"/>
            <a:ext cx="1857000" cy="854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3" name="Google Shape;73;p5"/>
          <p:cNvSpPr txBox="1">
            <a:spLocks noGrp="1"/>
          </p:cNvSpPr>
          <p:nvPr>
            <p:ph type="subTitle" idx="3"/>
          </p:nvPr>
        </p:nvSpPr>
        <p:spPr>
          <a:xfrm>
            <a:off x="1987512" y="3102825"/>
            <a:ext cx="1857000" cy="24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Arial"/>
              <a:buNone/>
              <a:defRPr sz="1800"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
        <p:nvSpPr>
          <p:cNvPr id="74" name="Google Shape;74;p5"/>
          <p:cNvSpPr txBox="1">
            <a:spLocks noGrp="1"/>
          </p:cNvSpPr>
          <p:nvPr>
            <p:ph type="subTitle" idx="4"/>
          </p:nvPr>
        </p:nvSpPr>
        <p:spPr>
          <a:xfrm>
            <a:off x="5297750" y="3102825"/>
            <a:ext cx="1857000" cy="24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000"/>
              <a:buFont typeface="Arial"/>
              <a:buNone/>
              <a:defRPr sz="1800" b="1">
                <a:solidFill>
                  <a:schemeClr val="dk1"/>
                </a:solidFill>
                <a:latin typeface="Orbitron"/>
                <a:ea typeface="Orbitron"/>
                <a:cs typeface="Orbitron"/>
                <a:sym typeface="Orbitron"/>
              </a:defRPr>
            </a:lvl1pPr>
            <a:lvl2pPr lvl="1"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algn="ctr" rtl="0">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5"/>
        <p:cNvGrpSpPr/>
        <p:nvPr/>
      </p:nvGrpSpPr>
      <p:grpSpPr>
        <a:xfrm>
          <a:off x="0" y="0"/>
          <a:ext cx="0" cy="0"/>
          <a:chOff x="0" y="0"/>
          <a:chExt cx="0" cy="0"/>
        </a:xfrm>
      </p:grpSpPr>
      <p:grpSp>
        <p:nvGrpSpPr>
          <p:cNvPr id="106" name="Google Shape;106;p8"/>
          <p:cNvGrpSpPr/>
          <p:nvPr/>
        </p:nvGrpSpPr>
        <p:grpSpPr>
          <a:xfrm>
            <a:off x="1132541" y="872113"/>
            <a:ext cx="6880552" cy="3180876"/>
            <a:chOff x="358350" y="258050"/>
            <a:chExt cx="8428950" cy="3896700"/>
          </a:xfrm>
        </p:grpSpPr>
        <p:sp>
          <p:nvSpPr>
            <p:cNvPr id="107" name="Google Shape;107;p8"/>
            <p:cNvSpPr/>
            <p:nvPr/>
          </p:nvSpPr>
          <p:spPr>
            <a:xfrm>
              <a:off x="358350" y="258050"/>
              <a:ext cx="8427300" cy="38967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a:off x="360000" y="258050"/>
              <a:ext cx="8427300" cy="38967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8"/>
            <p:cNvGrpSpPr/>
            <p:nvPr/>
          </p:nvGrpSpPr>
          <p:grpSpPr>
            <a:xfrm>
              <a:off x="720000" y="407061"/>
              <a:ext cx="7704000" cy="262500"/>
              <a:chOff x="433208" y="393425"/>
              <a:chExt cx="7704000" cy="262500"/>
            </a:xfrm>
          </p:grpSpPr>
          <p:sp>
            <p:nvSpPr>
              <p:cNvPr id="110" name="Google Shape;110;p8"/>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8"/>
              <p:cNvGrpSpPr/>
              <p:nvPr/>
            </p:nvGrpSpPr>
            <p:grpSpPr>
              <a:xfrm rot="10800000" flipH="1">
                <a:off x="543498" y="483688"/>
                <a:ext cx="429322" cy="93999"/>
                <a:chOff x="5840230" y="744468"/>
                <a:chExt cx="431653" cy="94500"/>
              </a:xfrm>
            </p:grpSpPr>
            <p:sp>
              <p:nvSpPr>
                <p:cNvPr id="112" name="Google Shape;112;p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15" name="Google Shape;115;p8"/>
          <p:cNvSpPr txBox="1">
            <a:spLocks noGrp="1"/>
          </p:cNvSpPr>
          <p:nvPr>
            <p:ph type="title"/>
          </p:nvPr>
        </p:nvSpPr>
        <p:spPr>
          <a:xfrm>
            <a:off x="2060993" y="1717300"/>
            <a:ext cx="5016300" cy="173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16" name="Google Shape;116;p8"/>
          <p:cNvGrpSpPr/>
          <p:nvPr/>
        </p:nvGrpSpPr>
        <p:grpSpPr>
          <a:xfrm rot="10800000" flipH="1">
            <a:off x="4163640" y="3895409"/>
            <a:ext cx="825589" cy="93999"/>
            <a:chOff x="5718423" y="809024"/>
            <a:chExt cx="830071" cy="94500"/>
          </a:xfrm>
        </p:grpSpPr>
        <p:sp>
          <p:nvSpPr>
            <p:cNvPr id="117" name="Google Shape;117;p8"/>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1"/>
        <p:cNvGrpSpPr/>
        <p:nvPr/>
      </p:nvGrpSpPr>
      <p:grpSpPr>
        <a:xfrm>
          <a:off x="0" y="0"/>
          <a:ext cx="0" cy="0"/>
          <a:chOff x="0" y="0"/>
          <a:chExt cx="0" cy="0"/>
        </a:xfrm>
      </p:grpSpPr>
      <p:grpSp>
        <p:nvGrpSpPr>
          <p:cNvPr id="122" name="Google Shape;122;p9"/>
          <p:cNvGrpSpPr/>
          <p:nvPr/>
        </p:nvGrpSpPr>
        <p:grpSpPr>
          <a:xfrm>
            <a:off x="358350" y="258050"/>
            <a:ext cx="8428950" cy="4627500"/>
            <a:chOff x="358350" y="258050"/>
            <a:chExt cx="8428950" cy="4627500"/>
          </a:xfrm>
        </p:grpSpPr>
        <p:sp>
          <p:nvSpPr>
            <p:cNvPr id="123" name="Google Shape;123;p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9"/>
            <p:cNvGrpSpPr/>
            <p:nvPr/>
          </p:nvGrpSpPr>
          <p:grpSpPr>
            <a:xfrm rot="10800000" flipH="1">
              <a:off x="4159199" y="4657459"/>
              <a:ext cx="825589" cy="93999"/>
              <a:chOff x="5718423" y="809024"/>
              <a:chExt cx="830071" cy="94500"/>
            </a:xfrm>
          </p:grpSpPr>
          <p:sp>
            <p:nvSpPr>
              <p:cNvPr id="126" name="Google Shape;126;p9"/>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9"/>
            <p:cNvGrpSpPr/>
            <p:nvPr/>
          </p:nvGrpSpPr>
          <p:grpSpPr>
            <a:xfrm>
              <a:off x="720000" y="407061"/>
              <a:ext cx="7704000" cy="262500"/>
              <a:chOff x="433208" y="393425"/>
              <a:chExt cx="7704000" cy="262500"/>
            </a:xfrm>
          </p:grpSpPr>
          <p:sp>
            <p:nvSpPr>
              <p:cNvPr id="131" name="Google Shape;131;p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9"/>
              <p:cNvGrpSpPr/>
              <p:nvPr/>
            </p:nvGrpSpPr>
            <p:grpSpPr>
              <a:xfrm rot="10800000" flipH="1">
                <a:off x="543498" y="483688"/>
                <a:ext cx="429322" cy="93999"/>
                <a:chOff x="5840230" y="744468"/>
                <a:chExt cx="431653" cy="94500"/>
              </a:xfrm>
            </p:grpSpPr>
            <p:sp>
              <p:nvSpPr>
                <p:cNvPr id="133" name="Google Shape;133;p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6" name="Google Shape;136;p9"/>
          <p:cNvSpPr txBox="1">
            <a:spLocks noGrp="1"/>
          </p:cNvSpPr>
          <p:nvPr>
            <p:ph type="title"/>
          </p:nvPr>
        </p:nvSpPr>
        <p:spPr>
          <a:xfrm rot="625">
            <a:off x="720000" y="2140064"/>
            <a:ext cx="3297600" cy="1425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7" name="Google Shape;137;p9"/>
          <p:cNvSpPr txBox="1">
            <a:spLocks noGrp="1"/>
          </p:cNvSpPr>
          <p:nvPr>
            <p:ph type="subTitle" idx="1"/>
          </p:nvPr>
        </p:nvSpPr>
        <p:spPr>
          <a:xfrm>
            <a:off x="4712700" y="1444133"/>
            <a:ext cx="3458100" cy="224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5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276"/>
        <p:cNvGrpSpPr/>
        <p:nvPr/>
      </p:nvGrpSpPr>
      <p:grpSpPr>
        <a:xfrm>
          <a:off x="0" y="0"/>
          <a:ext cx="0" cy="0"/>
          <a:chOff x="0" y="0"/>
          <a:chExt cx="0" cy="0"/>
        </a:xfrm>
      </p:grpSpPr>
      <p:grpSp>
        <p:nvGrpSpPr>
          <p:cNvPr id="277" name="Google Shape;277;p20"/>
          <p:cNvGrpSpPr/>
          <p:nvPr/>
        </p:nvGrpSpPr>
        <p:grpSpPr>
          <a:xfrm>
            <a:off x="358350" y="258050"/>
            <a:ext cx="8428950" cy="4627500"/>
            <a:chOff x="358350" y="258050"/>
            <a:chExt cx="8428950" cy="4627500"/>
          </a:xfrm>
        </p:grpSpPr>
        <p:sp>
          <p:nvSpPr>
            <p:cNvPr id="278" name="Google Shape;278;p2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 name="Google Shape;280;p20"/>
            <p:cNvGrpSpPr/>
            <p:nvPr/>
          </p:nvGrpSpPr>
          <p:grpSpPr>
            <a:xfrm rot="10800000" flipH="1">
              <a:off x="4159199" y="4657459"/>
              <a:ext cx="825589" cy="93999"/>
              <a:chOff x="5718423" y="809024"/>
              <a:chExt cx="830071" cy="94500"/>
            </a:xfrm>
          </p:grpSpPr>
          <p:sp>
            <p:nvSpPr>
              <p:cNvPr id="281" name="Google Shape;281;p20"/>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0"/>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0"/>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20"/>
            <p:cNvGrpSpPr/>
            <p:nvPr/>
          </p:nvGrpSpPr>
          <p:grpSpPr>
            <a:xfrm>
              <a:off x="720000" y="407061"/>
              <a:ext cx="7704000" cy="262500"/>
              <a:chOff x="433208" y="393425"/>
              <a:chExt cx="7704000" cy="262500"/>
            </a:xfrm>
          </p:grpSpPr>
          <p:sp>
            <p:nvSpPr>
              <p:cNvPr id="286" name="Google Shape;286;p2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20"/>
              <p:cNvGrpSpPr/>
              <p:nvPr/>
            </p:nvGrpSpPr>
            <p:grpSpPr>
              <a:xfrm rot="10800000" flipH="1">
                <a:off x="543498" y="483688"/>
                <a:ext cx="429322" cy="93999"/>
                <a:chOff x="5840230" y="744468"/>
                <a:chExt cx="431653" cy="94500"/>
              </a:xfrm>
            </p:grpSpPr>
            <p:sp>
              <p:nvSpPr>
                <p:cNvPr id="288" name="Google Shape;288;p2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91" name="Google Shape;291;p20"/>
          <p:cNvSpPr txBox="1">
            <a:spLocks noGrp="1"/>
          </p:cNvSpPr>
          <p:nvPr>
            <p:ph type="ctrTitle"/>
          </p:nvPr>
        </p:nvSpPr>
        <p:spPr>
          <a:xfrm>
            <a:off x="4884802" y="687900"/>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2" name="Google Shape;292;p20"/>
          <p:cNvSpPr txBox="1">
            <a:spLocks noGrp="1"/>
          </p:cNvSpPr>
          <p:nvPr>
            <p:ph type="subTitle" idx="1"/>
          </p:nvPr>
        </p:nvSpPr>
        <p:spPr>
          <a:xfrm>
            <a:off x="4884806" y="1054907"/>
            <a:ext cx="33870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3" name="Google Shape;293;p20"/>
          <p:cNvSpPr txBox="1">
            <a:spLocks noGrp="1"/>
          </p:cNvSpPr>
          <p:nvPr>
            <p:ph type="title" idx="2" hasCustomPrompt="1"/>
          </p:nvPr>
        </p:nvSpPr>
        <p:spPr>
          <a:xfrm>
            <a:off x="3900975" y="685907"/>
            <a:ext cx="983700" cy="86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294" name="Google Shape;294;p20"/>
          <p:cNvSpPr txBox="1">
            <a:spLocks noGrp="1"/>
          </p:cNvSpPr>
          <p:nvPr>
            <p:ph type="ctrTitle" idx="3"/>
          </p:nvPr>
        </p:nvSpPr>
        <p:spPr>
          <a:xfrm>
            <a:off x="4884822" y="1702321"/>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5" name="Google Shape;295;p20"/>
          <p:cNvSpPr txBox="1">
            <a:spLocks noGrp="1"/>
          </p:cNvSpPr>
          <p:nvPr>
            <p:ph type="subTitle" idx="4"/>
          </p:nvPr>
        </p:nvSpPr>
        <p:spPr>
          <a:xfrm>
            <a:off x="4884825" y="2072152"/>
            <a:ext cx="33867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6" name="Google Shape;296;p20"/>
          <p:cNvSpPr txBox="1">
            <a:spLocks noGrp="1"/>
          </p:cNvSpPr>
          <p:nvPr>
            <p:ph type="title" idx="5" hasCustomPrompt="1"/>
          </p:nvPr>
        </p:nvSpPr>
        <p:spPr>
          <a:xfrm>
            <a:off x="3900975" y="1703097"/>
            <a:ext cx="983700" cy="86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297" name="Google Shape;297;p20"/>
          <p:cNvSpPr txBox="1">
            <a:spLocks noGrp="1"/>
          </p:cNvSpPr>
          <p:nvPr>
            <p:ph type="ctrTitle" idx="6"/>
          </p:nvPr>
        </p:nvSpPr>
        <p:spPr>
          <a:xfrm>
            <a:off x="4884800" y="2716750"/>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8" name="Google Shape;298;p20"/>
          <p:cNvSpPr txBox="1">
            <a:spLocks noGrp="1"/>
          </p:cNvSpPr>
          <p:nvPr>
            <p:ph type="subTitle" idx="7"/>
          </p:nvPr>
        </p:nvSpPr>
        <p:spPr>
          <a:xfrm>
            <a:off x="4884806" y="3082546"/>
            <a:ext cx="33870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9" name="Google Shape;299;p20"/>
          <p:cNvSpPr txBox="1">
            <a:spLocks noGrp="1"/>
          </p:cNvSpPr>
          <p:nvPr>
            <p:ph type="title" idx="8" hasCustomPrompt="1"/>
          </p:nvPr>
        </p:nvSpPr>
        <p:spPr>
          <a:xfrm>
            <a:off x="3900975" y="2708167"/>
            <a:ext cx="983700" cy="867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300" name="Google Shape;300;p20"/>
          <p:cNvSpPr txBox="1">
            <a:spLocks noGrp="1"/>
          </p:cNvSpPr>
          <p:nvPr>
            <p:ph type="subTitle" idx="9"/>
          </p:nvPr>
        </p:nvSpPr>
        <p:spPr>
          <a:xfrm>
            <a:off x="4884804" y="4105722"/>
            <a:ext cx="3386700" cy="49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301" name="Google Shape;301;p20"/>
          <p:cNvSpPr txBox="1">
            <a:spLocks noGrp="1"/>
          </p:cNvSpPr>
          <p:nvPr>
            <p:ph type="title" idx="13" hasCustomPrompt="1"/>
          </p:nvPr>
        </p:nvSpPr>
        <p:spPr>
          <a:xfrm>
            <a:off x="3900975" y="3731625"/>
            <a:ext cx="983400" cy="8670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302" name="Google Shape;302;p20"/>
          <p:cNvSpPr txBox="1">
            <a:spLocks noGrp="1"/>
          </p:cNvSpPr>
          <p:nvPr>
            <p:ph type="ctrTitle" idx="14"/>
          </p:nvPr>
        </p:nvSpPr>
        <p:spPr>
          <a:xfrm>
            <a:off x="4884800" y="3737199"/>
            <a:ext cx="3488700" cy="367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303" name="Google Shape;303;p20"/>
          <p:cNvSpPr txBox="1">
            <a:spLocks noGrp="1"/>
          </p:cNvSpPr>
          <p:nvPr>
            <p:ph type="title" idx="15"/>
          </p:nvPr>
        </p:nvSpPr>
        <p:spPr>
          <a:xfrm>
            <a:off x="822750" y="2035128"/>
            <a:ext cx="2835900" cy="1059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200">
                <a:solidFill>
                  <a:schemeClr val="dk1"/>
                </a:solidFill>
              </a:defRPr>
            </a:lvl1pPr>
            <a:lvl2pPr lvl="1" rtl="0">
              <a:spcBef>
                <a:spcPts val="0"/>
              </a:spcBef>
              <a:spcAft>
                <a:spcPts val="0"/>
              </a:spcAft>
              <a:buSzPts val="3600"/>
              <a:buFont typeface="Denk One"/>
              <a:buNone/>
              <a:defRPr sz="3600">
                <a:latin typeface="Denk One"/>
                <a:ea typeface="Denk One"/>
                <a:cs typeface="Denk One"/>
                <a:sym typeface="Denk One"/>
              </a:defRPr>
            </a:lvl2pPr>
            <a:lvl3pPr lvl="2" rtl="0">
              <a:spcBef>
                <a:spcPts val="0"/>
              </a:spcBef>
              <a:spcAft>
                <a:spcPts val="0"/>
              </a:spcAft>
              <a:buSzPts val="3600"/>
              <a:buFont typeface="Denk One"/>
              <a:buNone/>
              <a:defRPr sz="3600">
                <a:latin typeface="Denk One"/>
                <a:ea typeface="Denk One"/>
                <a:cs typeface="Denk One"/>
                <a:sym typeface="Denk One"/>
              </a:defRPr>
            </a:lvl3pPr>
            <a:lvl4pPr lvl="3" rtl="0">
              <a:spcBef>
                <a:spcPts val="0"/>
              </a:spcBef>
              <a:spcAft>
                <a:spcPts val="0"/>
              </a:spcAft>
              <a:buSzPts val="3600"/>
              <a:buFont typeface="Denk One"/>
              <a:buNone/>
              <a:defRPr sz="3600">
                <a:latin typeface="Denk One"/>
                <a:ea typeface="Denk One"/>
                <a:cs typeface="Denk One"/>
                <a:sym typeface="Denk One"/>
              </a:defRPr>
            </a:lvl4pPr>
            <a:lvl5pPr lvl="4" rtl="0">
              <a:spcBef>
                <a:spcPts val="0"/>
              </a:spcBef>
              <a:spcAft>
                <a:spcPts val="0"/>
              </a:spcAft>
              <a:buSzPts val="3600"/>
              <a:buFont typeface="Denk One"/>
              <a:buNone/>
              <a:defRPr sz="3600">
                <a:latin typeface="Denk One"/>
                <a:ea typeface="Denk One"/>
                <a:cs typeface="Denk One"/>
                <a:sym typeface="Denk One"/>
              </a:defRPr>
            </a:lvl5pPr>
            <a:lvl6pPr lvl="5" rtl="0">
              <a:spcBef>
                <a:spcPts val="0"/>
              </a:spcBef>
              <a:spcAft>
                <a:spcPts val="0"/>
              </a:spcAft>
              <a:buSzPts val="3600"/>
              <a:buFont typeface="Denk One"/>
              <a:buNone/>
              <a:defRPr sz="3600">
                <a:latin typeface="Denk One"/>
                <a:ea typeface="Denk One"/>
                <a:cs typeface="Denk One"/>
                <a:sym typeface="Denk One"/>
              </a:defRPr>
            </a:lvl6pPr>
            <a:lvl7pPr lvl="6" rtl="0">
              <a:spcBef>
                <a:spcPts val="0"/>
              </a:spcBef>
              <a:spcAft>
                <a:spcPts val="0"/>
              </a:spcAft>
              <a:buSzPts val="3600"/>
              <a:buFont typeface="Denk One"/>
              <a:buNone/>
              <a:defRPr sz="3600">
                <a:latin typeface="Denk One"/>
                <a:ea typeface="Denk One"/>
                <a:cs typeface="Denk One"/>
                <a:sym typeface="Denk One"/>
              </a:defRPr>
            </a:lvl7pPr>
            <a:lvl8pPr lvl="7" rtl="0">
              <a:spcBef>
                <a:spcPts val="0"/>
              </a:spcBef>
              <a:spcAft>
                <a:spcPts val="0"/>
              </a:spcAft>
              <a:buSzPts val="3600"/>
              <a:buFont typeface="Denk One"/>
              <a:buNone/>
              <a:defRPr sz="3600">
                <a:latin typeface="Denk One"/>
                <a:ea typeface="Denk One"/>
                <a:cs typeface="Denk One"/>
                <a:sym typeface="Denk One"/>
              </a:defRPr>
            </a:lvl8pPr>
            <a:lvl9pPr lvl="8" rtl="0">
              <a:spcBef>
                <a:spcPts val="0"/>
              </a:spcBef>
              <a:spcAft>
                <a:spcPts val="0"/>
              </a:spcAft>
              <a:buSzPts val="3600"/>
              <a:buFont typeface="Denk One"/>
              <a:buNone/>
              <a:defRPr sz="3600">
                <a:latin typeface="Denk One"/>
                <a:ea typeface="Denk One"/>
                <a:cs typeface="Denk One"/>
                <a:sym typeface="Denk 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506"/>
        <p:cNvGrpSpPr/>
        <p:nvPr/>
      </p:nvGrpSpPr>
      <p:grpSpPr>
        <a:xfrm>
          <a:off x="0" y="0"/>
          <a:ext cx="0" cy="0"/>
          <a:chOff x="0" y="0"/>
          <a:chExt cx="0" cy="0"/>
        </a:xfrm>
      </p:grpSpPr>
      <p:grpSp>
        <p:nvGrpSpPr>
          <p:cNvPr id="507" name="Google Shape;507;p33"/>
          <p:cNvGrpSpPr/>
          <p:nvPr/>
        </p:nvGrpSpPr>
        <p:grpSpPr>
          <a:xfrm>
            <a:off x="358350" y="258050"/>
            <a:ext cx="8428950" cy="4627500"/>
            <a:chOff x="358350" y="258050"/>
            <a:chExt cx="8428950" cy="4627500"/>
          </a:xfrm>
        </p:grpSpPr>
        <p:sp>
          <p:nvSpPr>
            <p:cNvPr id="508" name="Google Shape;508;p3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33"/>
            <p:cNvGrpSpPr/>
            <p:nvPr/>
          </p:nvGrpSpPr>
          <p:grpSpPr>
            <a:xfrm rot="10800000" flipH="1">
              <a:off x="4159199" y="4657459"/>
              <a:ext cx="825589" cy="93999"/>
              <a:chOff x="5718423" y="809024"/>
              <a:chExt cx="830071" cy="94500"/>
            </a:xfrm>
          </p:grpSpPr>
          <p:sp>
            <p:nvSpPr>
              <p:cNvPr id="511" name="Google Shape;511;p33"/>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33"/>
            <p:cNvGrpSpPr/>
            <p:nvPr/>
          </p:nvGrpSpPr>
          <p:grpSpPr>
            <a:xfrm>
              <a:off x="720000" y="407061"/>
              <a:ext cx="7704000" cy="262500"/>
              <a:chOff x="433208" y="393425"/>
              <a:chExt cx="7704000" cy="262500"/>
            </a:xfrm>
          </p:grpSpPr>
          <p:sp>
            <p:nvSpPr>
              <p:cNvPr id="516" name="Google Shape;516;p3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3"/>
              <p:cNvGrpSpPr/>
              <p:nvPr/>
            </p:nvGrpSpPr>
            <p:grpSpPr>
              <a:xfrm rot="10800000" flipH="1">
                <a:off x="543498" y="483688"/>
                <a:ext cx="429322" cy="93999"/>
                <a:chOff x="5840230" y="744468"/>
                <a:chExt cx="431653" cy="94500"/>
              </a:xfrm>
            </p:grpSpPr>
            <p:sp>
              <p:nvSpPr>
                <p:cNvPr id="518" name="Google Shape;518;p3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1" name="Google Shape;521;p33"/>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2" name="Google Shape;522;p33"/>
          <p:cNvSpPr txBox="1">
            <a:spLocks noGrp="1"/>
          </p:cNvSpPr>
          <p:nvPr>
            <p:ph type="title" idx="2"/>
          </p:nvPr>
        </p:nvSpPr>
        <p:spPr>
          <a:xfrm>
            <a:off x="906874" y="3252600"/>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3" name="Google Shape;523;p33"/>
          <p:cNvSpPr txBox="1">
            <a:spLocks noGrp="1"/>
          </p:cNvSpPr>
          <p:nvPr>
            <p:ph type="subTitle" idx="1"/>
          </p:nvPr>
        </p:nvSpPr>
        <p:spPr>
          <a:xfrm>
            <a:off x="906875" y="3620706"/>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4" name="Google Shape;524;p33"/>
          <p:cNvSpPr txBox="1">
            <a:spLocks noGrp="1"/>
          </p:cNvSpPr>
          <p:nvPr>
            <p:ph type="title" idx="3"/>
          </p:nvPr>
        </p:nvSpPr>
        <p:spPr>
          <a:xfrm>
            <a:off x="3602688" y="3252593"/>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5" name="Google Shape;525;p33"/>
          <p:cNvSpPr txBox="1">
            <a:spLocks noGrp="1"/>
          </p:cNvSpPr>
          <p:nvPr>
            <p:ph type="subTitle" idx="4"/>
          </p:nvPr>
        </p:nvSpPr>
        <p:spPr>
          <a:xfrm>
            <a:off x="3602686" y="3620704"/>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6" name="Google Shape;526;p33"/>
          <p:cNvSpPr txBox="1">
            <a:spLocks noGrp="1"/>
          </p:cNvSpPr>
          <p:nvPr>
            <p:ph type="title" idx="5"/>
          </p:nvPr>
        </p:nvSpPr>
        <p:spPr>
          <a:xfrm>
            <a:off x="6295930" y="3252550"/>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7" name="Google Shape;527;p33"/>
          <p:cNvSpPr txBox="1">
            <a:spLocks noGrp="1"/>
          </p:cNvSpPr>
          <p:nvPr>
            <p:ph type="subTitle" idx="6"/>
          </p:nvPr>
        </p:nvSpPr>
        <p:spPr>
          <a:xfrm>
            <a:off x="6295925" y="3620706"/>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and text 2">
  <p:cSld name="CUSTOM_6_1_1">
    <p:spTree>
      <p:nvGrpSpPr>
        <p:cNvPr id="1" name="Shape 811"/>
        <p:cNvGrpSpPr/>
        <p:nvPr/>
      </p:nvGrpSpPr>
      <p:grpSpPr>
        <a:xfrm>
          <a:off x="0" y="0"/>
          <a:ext cx="0" cy="0"/>
          <a:chOff x="0" y="0"/>
          <a:chExt cx="0" cy="0"/>
        </a:xfrm>
      </p:grpSpPr>
      <p:grpSp>
        <p:nvGrpSpPr>
          <p:cNvPr id="812" name="Google Shape;812;p46"/>
          <p:cNvGrpSpPr/>
          <p:nvPr/>
        </p:nvGrpSpPr>
        <p:grpSpPr>
          <a:xfrm>
            <a:off x="358350" y="258050"/>
            <a:ext cx="8428950" cy="4627500"/>
            <a:chOff x="358350" y="258050"/>
            <a:chExt cx="8428950" cy="4627500"/>
          </a:xfrm>
        </p:grpSpPr>
        <p:sp>
          <p:nvSpPr>
            <p:cNvPr id="813" name="Google Shape;813;p46"/>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6"/>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46"/>
            <p:cNvGrpSpPr/>
            <p:nvPr/>
          </p:nvGrpSpPr>
          <p:grpSpPr>
            <a:xfrm rot="10800000" flipH="1">
              <a:off x="4159199" y="4657459"/>
              <a:ext cx="825589" cy="93999"/>
              <a:chOff x="5718423" y="809024"/>
              <a:chExt cx="830071" cy="94500"/>
            </a:xfrm>
          </p:grpSpPr>
          <p:sp>
            <p:nvSpPr>
              <p:cNvPr id="816" name="Google Shape;816;p4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6"/>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6"/>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46"/>
            <p:cNvGrpSpPr/>
            <p:nvPr/>
          </p:nvGrpSpPr>
          <p:grpSpPr>
            <a:xfrm>
              <a:off x="720000" y="407061"/>
              <a:ext cx="7704000" cy="262500"/>
              <a:chOff x="433208" y="393425"/>
              <a:chExt cx="7704000" cy="262500"/>
            </a:xfrm>
          </p:grpSpPr>
          <p:sp>
            <p:nvSpPr>
              <p:cNvPr id="821" name="Google Shape;821;p46"/>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 name="Google Shape;822;p46"/>
              <p:cNvGrpSpPr/>
              <p:nvPr/>
            </p:nvGrpSpPr>
            <p:grpSpPr>
              <a:xfrm rot="10800000" flipH="1">
                <a:off x="543498" y="483688"/>
                <a:ext cx="429322" cy="93999"/>
                <a:chOff x="5840230" y="744468"/>
                <a:chExt cx="431653" cy="94500"/>
              </a:xfrm>
            </p:grpSpPr>
            <p:sp>
              <p:nvSpPr>
                <p:cNvPr id="823" name="Google Shape;823;p46"/>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6"/>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6"/>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26" name="Google Shape;826;p46"/>
          <p:cNvSpPr txBox="1">
            <a:spLocks noGrp="1"/>
          </p:cNvSpPr>
          <p:nvPr>
            <p:ph type="title" hasCustomPrompt="1"/>
          </p:nvPr>
        </p:nvSpPr>
        <p:spPr>
          <a:xfrm>
            <a:off x="1974513" y="1530500"/>
            <a:ext cx="2737800" cy="6984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3500">
                <a:solidFill>
                  <a:schemeClr val="lt1"/>
                </a:solidFill>
              </a:defRPr>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827" name="Google Shape;827;p46"/>
          <p:cNvSpPr txBox="1">
            <a:spLocks noGrp="1"/>
          </p:cNvSpPr>
          <p:nvPr>
            <p:ph type="subTitle" idx="1"/>
          </p:nvPr>
        </p:nvSpPr>
        <p:spPr>
          <a:xfrm>
            <a:off x="5148724" y="1593350"/>
            <a:ext cx="223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8" name="Google Shape;828;p46"/>
          <p:cNvSpPr txBox="1">
            <a:spLocks noGrp="1"/>
          </p:cNvSpPr>
          <p:nvPr>
            <p:ph type="title" idx="2" hasCustomPrompt="1"/>
          </p:nvPr>
        </p:nvSpPr>
        <p:spPr>
          <a:xfrm>
            <a:off x="1974513" y="2550713"/>
            <a:ext cx="2737800" cy="6984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3500">
                <a:solidFill>
                  <a:schemeClr val="lt1"/>
                </a:solidFill>
              </a:defRPr>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829" name="Google Shape;829;p46"/>
          <p:cNvSpPr txBox="1">
            <a:spLocks noGrp="1"/>
          </p:cNvSpPr>
          <p:nvPr>
            <p:ph type="subTitle" idx="3"/>
          </p:nvPr>
        </p:nvSpPr>
        <p:spPr>
          <a:xfrm>
            <a:off x="5148713" y="2613563"/>
            <a:ext cx="223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0" name="Google Shape;830;p46"/>
          <p:cNvSpPr txBox="1">
            <a:spLocks noGrp="1"/>
          </p:cNvSpPr>
          <p:nvPr>
            <p:ph type="title" idx="4"/>
          </p:nvPr>
        </p:nvSpPr>
        <p:spPr>
          <a:xfrm>
            <a:off x="720000" y="685946"/>
            <a:ext cx="7704000" cy="572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31" name="Google Shape;831;p46"/>
          <p:cNvSpPr txBox="1">
            <a:spLocks noGrp="1"/>
          </p:cNvSpPr>
          <p:nvPr>
            <p:ph type="title" idx="5" hasCustomPrompt="1"/>
          </p:nvPr>
        </p:nvSpPr>
        <p:spPr>
          <a:xfrm>
            <a:off x="1974514" y="3570938"/>
            <a:ext cx="2737800" cy="6984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3500">
                <a:solidFill>
                  <a:schemeClr val="lt1"/>
                </a:solidFill>
              </a:defRPr>
            </a:lvl1pPr>
            <a:lvl2pPr lvl="1" algn="ctr" rtl="0">
              <a:spcBef>
                <a:spcPts val="0"/>
              </a:spcBef>
              <a:spcAft>
                <a:spcPts val="0"/>
              </a:spcAft>
              <a:buSzPts val="7200"/>
              <a:buFont typeface="DM Serif Text"/>
              <a:buNone/>
              <a:defRPr sz="7200">
                <a:latin typeface="DM Serif Text"/>
                <a:ea typeface="DM Serif Text"/>
                <a:cs typeface="DM Serif Text"/>
                <a:sym typeface="DM Serif Text"/>
              </a:defRPr>
            </a:lvl2pPr>
            <a:lvl3pPr lvl="2" algn="ctr" rtl="0">
              <a:spcBef>
                <a:spcPts val="0"/>
              </a:spcBef>
              <a:spcAft>
                <a:spcPts val="0"/>
              </a:spcAft>
              <a:buSzPts val="7200"/>
              <a:buFont typeface="DM Serif Text"/>
              <a:buNone/>
              <a:defRPr sz="7200">
                <a:latin typeface="DM Serif Text"/>
                <a:ea typeface="DM Serif Text"/>
                <a:cs typeface="DM Serif Text"/>
                <a:sym typeface="DM Serif Text"/>
              </a:defRPr>
            </a:lvl3pPr>
            <a:lvl4pPr lvl="3" algn="ctr" rtl="0">
              <a:spcBef>
                <a:spcPts val="0"/>
              </a:spcBef>
              <a:spcAft>
                <a:spcPts val="0"/>
              </a:spcAft>
              <a:buSzPts val="7200"/>
              <a:buFont typeface="DM Serif Text"/>
              <a:buNone/>
              <a:defRPr sz="7200">
                <a:latin typeface="DM Serif Text"/>
                <a:ea typeface="DM Serif Text"/>
                <a:cs typeface="DM Serif Text"/>
                <a:sym typeface="DM Serif Text"/>
              </a:defRPr>
            </a:lvl4pPr>
            <a:lvl5pPr lvl="4" algn="ctr" rtl="0">
              <a:spcBef>
                <a:spcPts val="0"/>
              </a:spcBef>
              <a:spcAft>
                <a:spcPts val="0"/>
              </a:spcAft>
              <a:buSzPts val="7200"/>
              <a:buFont typeface="DM Serif Text"/>
              <a:buNone/>
              <a:defRPr sz="7200">
                <a:latin typeface="DM Serif Text"/>
                <a:ea typeface="DM Serif Text"/>
                <a:cs typeface="DM Serif Text"/>
                <a:sym typeface="DM Serif Text"/>
              </a:defRPr>
            </a:lvl5pPr>
            <a:lvl6pPr lvl="5" algn="ctr" rtl="0">
              <a:spcBef>
                <a:spcPts val="0"/>
              </a:spcBef>
              <a:spcAft>
                <a:spcPts val="0"/>
              </a:spcAft>
              <a:buSzPts val="7200"/>
              <a:buFont typeface="DM Serif Text"/>
              <a:buNone/>
              <a:defRPr sz="7200">
                <a:latin typeface="DM Serif Text"/>
                <a:ea typeface="DM Serif Text"/>
                <a:cs typeface="DM Serif Text"/>
                <a:sym typeface="DM Serif Text"/>
              </a:defRPr>
            </a:lvl6pPr>
            <a:lvl7pPr lvl="6" algn="ctr" rtl="0">
              <a:spcBef>
                <a:spcPts val="0"/>
              </a:spcBef>
              <a:spcAft>
                <a:spcPts val="0"/>
              </a:spcAft>
              <a:buSzPts val="7200"/>
              <a:buFont typeface="DM Serif Text"/>
              <a:buNone/>
              <a:defRPr sz="7200">
                <a:latin typeface="DM Serif Text"/>
                <a:ea typeface="DM Serif Text"/>
                <a:cs typeface="DM Serif Text"/>
                <a:sym typeface="DM Serif Text"/>
              </a:defRPr>
            </a:lvl7pPr>
            <a:lvl8pPr lvl="7" algn="ctr" rtl="0">
              <a:spcBef>
                <a:spcPts val="0"/>
              </a:spcBef>
              <a:spcAft>
                <a:spcPts val="0"/>
              </a:spcAft>
              <a:buSzPts val="7200"/>
              <a:buFont typeface="DM Serif Text"/>
              <a:buNone/>
              <a:defRPr sz="7200">
                <a:latin typeface="DM Serif Text"/>
                <a:ea typeface="DM Serif Text"/>
                <a:cs typeface="DM Serif Text"/>
                <a:sym typeface="DM Serif Text"/>
              </a:defRPr>
            </a:lvl8pPr>
            <a:lvl9pPr lvl="8" algn="ctr" rtl="0">
              <a:spcBef>
                <a:spcPts val="0"/>
              </a:spcBef>
              <a:spcAft>
                <a:spcPts val="0"/>
              </a:spcAft>
              <a:buSzPts val="7200"/>
              <a:buFont typeface="DM Serif Text"/>
              <a:buNone/>
              <a:defRPr sz="7200">
                <a:latin typeface="DM Serif Text"/>
                <a:ea typeface="DM Serif Text"/>
                <a:cs typeface="DM Serif Text"/>
                <a:sym typeface="DM Serif Text"/>
              </a:defRPr>
            </a:lvl9pPr>
          </a:lstStyle>
          <a:p>
            <a:r>
              <a:t>xx%</a:t>
            </a:r>
          </a:p>
        </p:txBody>
      </p:sp>
      <p:sp>
        <p:nvSpPr>
          <p:cNvPr id="832" name="Google Shape;832;p46"/>
          <p:cNvSpPr txBox="1">
            <a:spLocks noGrp="1"/>
          </p:cNvSpPr>
          <p:nvPr>
            <p:ph type="subTitle" idx="6"/>
          </p:nvPr>
        </p:nvSpPr>
        <p:spPr>
          <a:xfrm>
            <a:off x="5148713" y="3633788"/>
            <a:ext cx="223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833"/>
        <p:cNvGrpSpPr/>
        <p:nvPr/>
      </p:nvGrpSpPr>
      <p:grpSpPr>
        <a:xfrm>
          <a:off x="0" y="0"/>
          <a:ext cx="0" cy="0"/>
          <a:chOff x="0" y="0"/>
          <a:chExt cx="0" cy="0"/>
        </a:xfrm>
      </p:grpSpPr>
      <p:grpSp>
        <p:nvGrpSpPr>
          <p:cNvPr id="834" name="Google Shape;834;p47"/>
          <p:cNvGrpSpPr/>
          <p:nvPr/>
        </p:nvGrpSpPr>
        <p:grpSpPr>
          <a:xfrm>
            <a:off x="358350" y="258050"/>
            <a:ext cx="8428950" cy="4627500"/>
            <a:chOff x="358350" y="258050"/>
            <a:chExt cx="8428950" cy="4627500"/>
          </a:xfrm>
        </p:grpSpPr>
        <p:sp>
          <p:nvSpPr>
            <p:cNvPr id="835" name="Google Shape;835;p47"/>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7"/>
            <p:cNvSpPr/>
            <p:nvPr/>
          </p:nvSpPr>
          <p:spPr>
            <a:xfrm>
              <a:off x="360000" y="258050"/>
              <a:ext cx="8427300" cy="4627500"/>
            </a:xfrm>
            <a:prstGeom prst="roundRect">
              <a:avLst>
                <a:gd name="adj" fmla="val 5555"/>
              </a:avLst>
            </a:prstGeom>
            <a:gradFill>
              <a:gsLst>
                <a:gs pos="0">
                  <a:schemeClr val="lt1"/>
                </a:gs>
                <a:gs pos="100000">
                  <a:srgbClr val="66BEE9">
                    <a:alpha val="34509"/>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 name="Google Shape;837;p47"/>
            <p:cNvGrpSpPr/>
            <p:nvPr/>
          </p:nvGrpSpPr>
          <p:grpSpPr>
            <a:xfrm rot="10800000" flipH="1">
              <a:off x="4159199" y="4657459"/>
              <a:ext cx="825589" cy="93999"/>
              <a:chOff x="5718423" y="809024"/>
              <a:chExt cx="830071" cy="94500"/>
            </a:xfrm>
          </p:grpSpPr>
          <p:sp>
            <p:nvSpPr>
              <p:cNvPr id="838" name="Google Shape;838;p47"/>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7"/>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7"/>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 name="Google Shape;842;p47"/>
            <p:cNvGrpSpPr/>
            <p:nvPr/>
          </p:nvGrpSpPr>
          <p:grpSpPr>
            <a:xfrm>
              <a:off x="720000" y="407061"/>
              <a:ext cx="7704000" cy="262500"/>
              <a:chOff x="433208" y="393425"/>
              <a:chExt cx="7704000" cy="262500"/>
            </a:xfrm>
          </p:grpSpPr>
          <p:sp>
            <p:nvSpPr>
              <p:cNvPr id="843" name="Google Shape;843;p47"/>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 name="Google Shape;844;p47"/>
              <p:cNvGrpSpPr/>
              <p:nvPr/>
            </p:nvGrpSpPr>
            <p:grpSpPr>
              <a:xfrm rot="10800000" flipH="1">
                <a:off x="543498" y="483688"/>
                <a:ext cx="429322" cy="93999"/>
                <a:chOff x="5840230" y="744468"/>
                <a:chExt cx="431653" cy="94500"/>
              </a:xfrm>
            </p:grpSpPr>
            <p:sp>
              <p:nvSpPr>
                <p:cNvPr id="845" name="Google Shape;845;p47"/>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48" name="Google Shape;848;p47"/>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lt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1pPr>
            <a:lvl2pPr marL="914400" lvl="1"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2pPr>
            <a:lvl3pPr marL="1371600" lvl="2"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3pPr>
            <a:lvl4pPr marL="1828800" lvl="3"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4pPr>
            <a:lvl5pPr marL="2286000" lvl="4"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5pPr>
            <a:lvl6pPr marL="2743200" lvl="5"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6pPr>
            <a:lvl7pPr marL="3200400" lvl="6"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7pPr>
            <a:lvl8pPr marL="3657600" lvl="7"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8pPr>
            <a:lvl9pPr marL="4114800" lvl="8"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4" r:id="rId3"/>
    <p:sldLayoutId id="2147483655" r:id="rId4"/>
    <p:sldLayoutId id="2147483658" r:id="rId5"/>
    <p:sldLayoutId id="2147483666" r:id="rId6"/>
    <p:sldLayoutId id="2147483679" r:id="rId7"/>
    <p:sldLayoutId id="2147483692" r:id="rId8"/>
    <p:sldLayoutId id="2147483693" r:id="rId9"/>
    <p:sldLayoutId id="2147483697" r:id="rId10"/>
    <p:sldLayoutId id="2147483706" r:id="rId11"/>
    <p:sldLayoutId id="2147483707" r:id="rId12"/>
    <p:sldLayoutId id="2147483708" r:id="rId13"/>
    <p:sldLayoutId id="2147483709"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06"/>
        <p:cNvGrpSpPr/>
        <p:nvPr/>
      </p:nvGrpSpPr>
      <p:grpSpPr>
        <a:xfrm>
          <a:off x="0" y="0"/>
          <a:ext cx="0" cy="0"/>
          <a:chOff x="0" y="0"/>
          <a:chExt cx="0" cy="0"/>
        </a:xfrm>
      </p:grpSpPr>
      <p:sp>
        <p:nvSpPr>
          <p:cNvPr id="1207" name="Google Shape;1207;p69"/>
          <p:cNvSpPr txBox="1">
            <a:spLocks noGrp="1"/>
          </p:cNvSpPr>
          <p:nvPr>
            <p:ph type="ctrTitle"/>
          </p:nvPr>
        </p:nvSpPr>
        <p:spPr>
          <a:xfrm>
            <a:off x="720000" y="1185650"/>
            <a:ext cx="3852000" cy="23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RUWWAD HELP DESK</a:t>
            </a:r>
            <a:endParaRPr sz="4000" dirty="0"/>
          </a:p>
        </p:txBody>
      </p:sp>
      <p:sp>
        <p:nvSpPr>
          <p:cNvPr id="1208" name="Google Shape;1208;p69"/>
          <p:cNvSpPr/>
          <p:nvPr/>
        </p:nvSpPr>
        <p:spPr>
          <a:xfrm>
            <a:off x="720000" y="3778125"/>
            <a:ext cx="4019100" cy="3732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9"/>
          <p:cNvSpPr txBox="1">
            <a:spLocks noGrp="1"/>
          </p:cNvSpPr>
          <p:nvPr>
            <p:ph type="subTitle" idx="1"/>
          </p:nvPr>
        </p:nvSpPr>
        <p:spPr>
          <a:xfrm>
            <a:off x="790635" y="3761000"/>
            <a:ext cx="3909900" cy="41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dirty="0">
                <a:latin typeface="Tajawal" panose="00000500000000000000" pitchFamily="2" charset="-78"/>
                <a:cs typeface="Tajawal" panose="00000500000000000000" pitchFamily="2" charset="-78"/>
              </a:rPr>
              <a:t>مشروع تخرج، قسم علم الحاسوب</a:t>
            </a:r>
            <a:endParaRPr dirty="0">
              <a:latin typeface="Tajawal" panose="00000500000000000000" pitchFamily="2" charset="-78"/>
              <a:cs typeface="Tajawal" panose="00000500000000000000" pitchFamily="2" charset="-78"/>
            </a:endParaRPr>
          </a:p>
        </p:txBody>
      </p:sp>
      <p:sp>
        <p:nvSpPr>
          <p:cNvPr id="1210" name="Google Shape;1210;p69"/>
          <p:cNvSpPr/>
          <p:nvPr/>
        </p:nvSpPr>
        <p:spPr>
          <a:xfrm>
            <a:off x="7945430" y="395745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a:effectLst>
            <a:outerShdw blurRad="57150" dist="38100" dir="5400000" algn="bl" rotWithShape="0">
              <a:schemeClr val="dk1">
                <a:alpha val="14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9"/>
          <p:cNvSpPr/>
          <p:nvPr/>
        </p:nvSpPr>
        <p:spPr>
          <a:xfrm>
            <a:off x="4816755" y="11044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 name="Google Shape;1212;p69"/>
          <p:cNvGrpSpPr/>
          <p:nvPr/>
        </p:nvGrpSpPr>
        <p:grpSpPr>
          <a:xfrm>
            <a:off x="4985306" y="1282487"/>
            <a:ext cx="3427498" cy="2849974"/>
            <a:chOff x="4985306" y="1282487"/>
            <a:chExt cx="3427498" cy="2849974"/>
          </a:xfrm>
        </p:grpSpPr>
        <p:sp>
          <p:nvSpPr>
            <p:cNvPr id="1213" name="Google Shape;1213;p69"/>
            <p:cNvSpPr/>
            <p:nvPr/>
          </p:nvSpPr>
          <p:spPr>
            <a:xfrm>
              <a:off x="5044568" y="1717313"/>
              <a:ext cx="3151960" cy="2106720"/>
            </a:xfrm>
            <a:custGeom>
              <a:avLst/>
              <a:gdLst/>
              <a:ahLst/>
              <a:cxnLst/>
              <a:rect l="l" t="t" r="r" b="b"/>
              <a:pathLst>
                <a:path w="147116" h="98330" extrusionOk="0">
                  <a:moveTo>
                    <a:pt x="1490" y="0"/>
                  </a:moveTo>
                  <a:cubicBezTo>
                    <a:pt x="669" y="0"/>
                    <a:pt x="0" y="638"/>
                    <a:pt x="0" y="1489"/>
                  </a:cubicBezTo>
                  <a:lnTo>
                    <a:pt x="0" y="2979"/>
                  </a:lnTo>
                  <a:lnTo>
                    <a:pt x="0" y="96932"/>
                  </a:lnTo>
                  <a:cubicBezTo>
                    <a:pt x="0" y="97722"/>
                    <a:pt x="639" y="98330"/>
                    <a:pt x="1399" y="98330"/>
                  </a:cubicBezTo>
                  <a:lnTo>
                    <a:pt x="145657" y="98330"/>
                  </a:lnTo>
                  <a:cubicBezTo>
                    <a:pt x="146447" y="98330"/>
                    <a:pt x="147055" y="97691"/>
                    <a:pt x="147055" y="96932"/>
                  </a:cubicBezTo>
                  <a:lnTo>
                    <a:pt x="147055" y="2979"/>
                  </a:lnTo>
                  <a:lnTo>
                    <a:pt x="147055" y="1489"/>
                  </a:lnTo>
                  <a:cubicBezTo>
                    <a:pt x="147116" y="638"/>
                    <a:pt x="146477" y="0"/>
                    <a:pt x="145626" y="0"/>
                  </a:cubicBezTo>
                  <a:close/>
                </a:path>
              </a:pathLst>
            </a:custGeom>
            <a:gradFill>
              <a:gsLst>
                <a:gs pos="0">
                  <a:schemeClr val="lt1"/>
                </a:gs>
                <a:gs pos="100000">
                  <a:srgbClr val="66BEE9">
                    <a:alpha val="34509"/>
                  </a:srgbClr>
                </a:gs>
              </a:gsLst>
              <a:lin ang="5400012" scaled="0"/>
            </a:gradFill>
            <a:ln>
              <a:noFill/>
            </a:ln>
            <a:effectLst>
              <a:outerShdw blurRad="57150" dist="3810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9"/>
            <p:cNvSpPr/>
            <p:nvPr/>
          </p:nvSpPr>
          <p:spPr>
            <a:xfrm>
              <a:off x="4985949" y="1711443"/>
              <a:ext cx="3151318" cy="2043559"/>
            </a:xfrm>
            <a:custGeom>
              <a:avLst/>
              <a:gdLst/>
              <a:ahLst/>
              <a:cxnLst/>
              <a:rect l="l" t="t" r="r" b="b"/>
              <a:pathLst>
                <a:path w="147086" h="95382" extrusionOk="0">
                  <a:moveTo>
                    <a:pt x="1" y="1"/>
                  </a:moveTo>
                  <a:lnTo>
                    <a:pt x="1" y="93984"/>
                  </a:lnTo>
                  <a:cubicBezTo>
                    <a:pt x="1" y="94744"/>
                    <a:pt x="609" y="95382"/>
                    <a:pt x="1399" y="95382"/>
                  </a:cubicBezTo>
                  <a:lnTo>
                    <a:pt x="145627" y="95382"/>
                  </a:lnTo>
                  <a:cubicBezTo>
                    <a:pt x="146417" y="95382"/>
                    <a:pt x="147086" y="94774"/>
                    <a:pt x="147086" y="93984"/>
                  </a:cubicBezTo>
                  <a:lnTo>
                    <a:pt x="147086" y="1"/>
                  </a:lnTo>
                  <a:close/>
                </a:path>
              </a:pathLst>
            </a:custGeom>
            <a:solidFill>
              <a:schemeClr val="lt1"/>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9"/>
            <p:cNvSpPr/>
            <p:nvPr/>
          </p:nvSpPr>
          <p:spPr>
            <a:xfrm>
              <a:off x="4985306" y="1648282"/>
              <a:ext cx="3151960" cy="63182"/>
            </a:xfrm>
            <a:custGeom>
              <a:avLst/>
              <a:gdLst/>
              <a:ahLst/>
              <a:cxnLst/>
              <a:rect l="l" t="t" r="r" b="b"/>
              <a:pathLst>
                <a:path w="147116" h="2949" extrusionOk="0">
                  <a:moveTo>
                    <a:pt x="1459" y="0"/>
                  </a:moveTo>
                  <a:cubicBezTo>
                    <a:pt x="639" y="0"/>
                    <a:pt x="0" y="669"/>
                    <a:pt x="0" y="1490"/>
                  </a:cubicBezTo>
                  <a:lnTo>
                    <a:pt x="0" y="2949"/>
                  </a:lnTo>
                  <a:lnTo>
                    <a:pt x="147116" y="2949"/>
                  </a:lnTo>
                  <a:lnTo>
                    <a:pt x="147116" y="1490"/>
                  </a:lnTo>
                  <a:cubicBezTo>
                    <a:pt x="147116" y="638"/>
                    <a:pt x="146417" y="0"/>
                    <a:pt x="145626" y="0"/>
                  </a:cubicBezTo>
                  <a:close/>
                </a:path>
              </a:pathLst>
            </a:custGeom>
            <a:solidFill>
              <a:schemeClr val="l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9"/>
            <p:cNvSpPr/>
            <p:nvPr/>
          </p:nvSpPr>
          <p:spPr>
            <a:xfrm>
              <a:off x="5026335" y="1674313"/>
              <a:ext cx="18254" cy="17611"/>
            </a:xfrm>
            <a:custGeom>
              <a:avLst/>
              <a:gdLst/>
              <a:ahLst/>
              <a:cxnLst/>
              <a:rect l="l" t="t" r="r" b="b"/>
              <a:pathLst>
                <a:path w="852" h="822" extrusionOk="0">
                  <a:moveTo>
                    <a:pt x="426" y="1"/>
                  </a:moveTo>
                  <a:cubicBezTo>
                    <a:pt x="183" y="1"/>
                    <a:pt x="0" y="183"/>
                    <a:pt x="0" y="427"/>
                  </a:cubicBezTo>
                  <a:cubicBezTo>
                    <a:pt x="0" y="639"/>
                    <a:pt x="183" y="822"/>
                    <a:pt x="426" y="822"/>
                  </a:cubicBezTo>
                  <a:cubicBezTo>
                    <a:pt x="669" y="822"/>
                    <a:pt x="851" y="639"/>
                    <a:pt x="851" y="427"/>
                  </a:cubicBezTo>
                  <a:cubicBezTo>
                    <a:pt x="851" y="183"/>
                    <a:pt x="669" y="1"/>
                    <a:pt x="426"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9"/>
            <p:cNvSpPr/>
            <p:nvPr/>
          </p:nvSpPr>
          <p:spPr>
            <a:xfrm>
              <a:off x="5071263" y="1674313"/>
              <a:ext cx="18254" cy="17611"/>
            </a:xfrm>
            <a:custGeom>
              <a:avLst/>
              <a:gdLst/>
              <a:ahLst/>
              <a:cxnLst/>
              <a:rect l="l" t="t" r="r" b="b"/>
              <a:pathLst>
                <a:path w="852" h="822" extrusionOk="0">
                  <a:moveTo>
                    <a:pt x="426" y="1"/>
                  </a:moveTo>
                  <a:cubicBezTo>
                    <a:pt x="183" y="1"/>
                    <a:pt x="1" y="183"/>
                    <a:pt x="1" y="427"/>
                  </a:cubicBezTo>
                  <a:cubicBezTo>
                    <a:pt x="1" y="639"/>
                    <a:pt x="183" y="822"/>
                    <a:pt x="426" y="822"/>
                  </a:cubicBezTo>
                  <a:cubicBezTo>
                    <a:pt x="639" y="822"/>
                    <a:pt x="852" y="639"/>
                    <a:pt x="852" y="427"/>
                  </a:cubicBezTo>
                  <a:cubicBezTo>
                    <a:pt x="852" y="183"/>
                    <a:pt x="639" y="1"/>
                    <a:pt x="426"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9"/>
            <p:cNvSpPr/>
            <p:nvPr/>
          </p:nvSpPr>
          <p:spPr>
            <a:xfrm>
              <a:off x="5116192" y="1674313"/>
              <a:ext cx="17611" cy="17611"/>
            </a:xfrm>
            <a:custGeom>
              <a:avLst/>
              <a:gdLst/>
              <a:ahLst/>
              <a:cxnLst/>
              <a:rect l="l" t="t" r="r" b="b"/>
              <a:pathLst>
                <a:path w="822" h="822" extrusionOk="0">
                  <a:moveTo>
                    <a:pt x="427" y="1"/>
                  </a:moveTo>
                  <a:cubicBezTo>
                    <a:pt x="183" y="1"/>
                    <a:pt x="1" y="183"/>
                    <a:pt x="1" y="427"/>
                  </a:cubicBezTo>
                  <a:cubicBezTo>
                    <a:pt x="1" y="639"/>
                    <a:pt x="183" y="822"/>
                    <a:pt x="427" y="822"/>
                  </a:cubicBezTo>
                  <a:cubicBezTo>
                    <a:pt x="639" y="822"/>
                    <a:pt x="822" y="639"/>
                    <a:pt x="822" y="427"/>
                  </a:cubicBezTo>
                  <a:cubicBezTo>
                    <a:pt x="822" y="183"/>
                    <a:pt x="639" y="1"/>
                    <a:pt x="427" y="1"/>
                  </a:cubicBezTo>
                  <a:close/>
                </a:path>
              </a:pathLst>
            </a:custGeom>
            <a:solidFill>
              <a:srgbClr val="8859F7"/>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9"/>
            <p:cNvSpPr/>
            <p:nvPr/>
          </p:nvSpPr>
          <p:spPr>
            <a:xfrm>
              <a:off x="5053706" y="1787625"/>
              <a:ext cx="3014540" cy="1892492"/>
            </a:xfrm>
            <a:custGeom>
              <a:avLst/>
              <a:gdLst/>
              <a:ahLst/>
              <a:cxnLst/>
              <a:rect l="l" t="t" r="r" b="b"/>
              <a:pathLst>
                <a:path w="140702" h="88331" extrusionOk="0">
                  <a:moveTo>
                    <a:pt x="0" y="1"/>
                  </a:moveTo>
                  <a:lnTo>
                    <a:pt x="0" y="88330"/>
                  </a:lnTo>
                  <a:lnTo>
                    <a:pt x="140702" y="88330"/>
                  </a:lnTo>
                  <a:lnTo>
                    <a:pt x="140702" y="1"/>
                  </a:lnTo>
                  <a:close/>
                </a:path>
              </a:pathLst>
            </a:custGeom>
            <a:gradFill>
              <a:gsLst>
                <a:gs pos="0">
                  <a:schemeClr val="lt1"/>
                </a:gs>
                <a:gs pos="100000">
                  <a:srgbClr val="66BEE9">
                    <a:alpha val="34509"/>
                  </a:srgbClr>
                </a:gs>
              </a:gsLst>
              <a:lin ang="5400012" scaled="0"/>
            </a:gra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69"/>
            <p:cNvGrpSpPr/>
            <p:nvPr/>
          </p:nvGrpSpPr>
          <p:grpSpPr>
            <a:xfrm>
              <a:off x="6414630" y="3150775"/>
              <a:ext cx="707500" cy="356921"/>
              <a:chOff x="2317875" y="3150775"/>
              <a:chExt cx="707500" cy="356921"/>
            </a:xfrm>
          </p:grpSpPr>
          <p:sp>
            <p:nvSpPr>
              <p:cNvPr id="1221" name="Google Shape;1221;p69"/>
              <p:cNvSpPr/>
              <p:nvPr/>
            </p:nvSpPr>
            <p:spPr>
              <a:xfrm>
                <a:off x="2317875" y="3150775"/>
                <a:ext cx="707500" cy="356921"/>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rgbClr val="F9F8FF">
                      <a:alpha val="86666"/>
                    </a:srgbClr>
                  </a:gs>
                </a:gsLst>
                <a:lin ang="5400700"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 name="Google Shape;1222;p69"/>
              <p:cNvGrpSpPr/>
              <p:nvPr/>
            </p:nvGrpSpPr>
            <p:grpSpPr>
              <a:xfrm>
                <a:off x="2415693" y="3236562"/>
                <a:ext cx="471900" cy="95000"/>
                <a:chOff x="5088750" y="3020450"/>
                <a:chExt cx="471900" cy="95000"/>
              </a:xfrm>
            </p:grpSpPr>
            <p:sp>
              <p:nvSpPr>
                <p:cNvPr id="1223" name="Google Shape;1223;p69"/>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9"/>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9"/>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9"/>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l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7" name="Google Shape;1227;p69"/>
            <p:cNvGrpSpPr/>
            <p:nvPr/>
          </p:nvGrpSpPr>
          <p:grpSpPr>
            <a:xfrm>
              <a:off x="7199580" y="3150775"/>
              <a:ext cx="707500" cy="356921"/>
              <a:chOff x="3102825" y="3150775"/>
              <a:chExt cx="707500" cy="356921"/>
            </a:xfrm>
          </p:grpSpPr>
          <p:sp>
            <p:nvSpPr>
              <p:cNvPr id="1228" name="Google Shape;1228;p69"/>
              <p:cNvSpPr/>
              <p:nvPr/>
            </p:nvSpPr>
            <p:spPr>
              <a:xfrm>
                <a:off x="3102825" y="3150775"/>
                <a:ext cx="707500" cy="356921"/>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rgbClr val="F9F8FF">
                      <a:alpha val="86666"/>
                    </a:srgbClr>
                  </a:gs>
                </a:gsLst>
                <a:lin ang="5400700"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9"/>
              <p:cNvSpPr/>
              <p:nvPr/>
            </p:nvSpPr>
            <p:spPr>
              <a:xfrm>
                <a:off x="3176913" y="3409013"/>
                <a:ext cx="266750" cy="40300"/>
              </a:xfrm>
              <a:custGeom>
                <a:avLst/>
                <a:gdLst/>
                <a:ahLst/>
                <a:cxnLst/>
                <a:rect l="l" t="t" r="r" b="b"/>
                <a:pathLst>
                  <a:path w="10670" h="1612" extrusionOk="0">
                    <a:moveTo>
                      <a:pt x="791" y="1"/>
                    </a:moveTo>
                    <a:cubicBezTo>
                      <a:pt x="335" y="1"/>
                      <a:pt x="1" y="396"/>
                      <a:pt x="1" y="822"/>
                    </a:cubicBezTo>
                    <a:cubicBezTo>
                      <a:pt x="1" y="1278"/>
                      <a:pt x="366" y="1612"/>
                      <a:pt x="791" y="1612"/>
                    </a:cubicBezTo>
                    <a:lnTo>
                      <a:pt x="9880" y="1612"/>
                    </a:lnTo>
                    <a:cubicBezTo>
                      <a:pt x="10305" y="1612"/>
                      <a:pt x="10670" y="1247"/>
                      <a:pt x="10670" y="822"/>
                    </a:cubicBezTo>
                    <a:cubicBezTo>
                      <a:pt x="10670" y="366"/>
                      <a:pt x="10305" y="1"/>
                      <a:pt x="9880"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9"/>
              <p:cNvSpPr/>
              <p:nvPr/>
            </p:nvSpPr>
            <p:spPr>
              <a:xfrm>
                <a:off x="3176163" y="3209163"/>
                <a:ext cx="560825" cy="39550"/>
              </a:xfrm>
              <a:custGeom>
                <a:avLst/>
                <a:gdLst/>
                <a:ahLst/>
                <a:cxnLst/>
                <a:rect l="l" t="t" r="r" b="b"/>
                <a:pathLst>
                  <a:path w="22433" h="1582" extrusionOk="0">
                    <a:moveTo>
                      <a:pt x="791" y="1"/>
                    </a:moveTo>
                    <a:cubicBezTo>
                      <a:pt x="335" y="1"/>
                      <a:pt x="1" y="366"/>
                      <a:pt x="1" y="791"/>
                    </a:cubicBezTo>
                    <a:cubicBezTo>
                      <a:pt x="1" y="1247"/>
                      <a:pt x="365" y="1581"/>
                      <a:pt x="791" y="1581"/>
                    </a:cubicBezTo>
                    <a:lnTo>
                      <a:pt x="21642" y="1581"/>
                    </a:lnTo>
                    <a:cubicBezTo>
                      <a:pt x="22098" y="1581"/>
                      <a:pt x="22433" y="1247"/>
                      <a:pt x="22433" y="791"/>
                    </a:cubicBezTo>
                    <a:cubicBezTo>
                      <a:pt x="22433" y="335"/>
                      <a:pt x="22068" y="1"/>
                      <a:pt x="21642"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9"/>
              <p:cNvSpPr/>
              <p:nvPr/>
            </p:nvSpPr>
            <p:spPr>
              <a:xfrm>
                <a:off x="3176163" y="3308713"/>
                <a:ext cx="560825" cy="40300"/>
              </a:xfrm>
              <a:custGeom>
                <a:avLst/>
                <a:gdLst/>
                <a:ahLst/>
                <a:cxnLst/>
                <a:rect l="l" t="t" r="r" b="b"/>
                <a:pathLst>
                  <a:path w="22433" h="1612" extrusionOk="0">
                    <a:moveTo>
                      <a:pt x="791" y="1"/>
                    </a:moveTo>
                    <a:cubicBezTo>
                      <a:pt x="335" y="1"/>
                      <a:pt x="1" y="365"/>
                      <a:pt x="1" y="791"/>
                    </a:cubicBezTo>
                    <a:cubicBezTo>
                      <a:pt x="1" y="1247"/>
                      <a:pt x="365" y="1612"/>
                      <a:pt x="791" y="1612"/>
                    </a:cubicBezTo>
                    <a:lnTo>
                      <a:pt x="21642" y="1612"/>
                    </a:lnTo>
                    <a:cubicBezTo>
                      <a:pt x="22098" y="1612"/>
                      <a:pt x="22433" y="1247"/>
                      <a:pt x="22433" y="791"/>
                    </a:cubicBezTo>
                    <a:cubicBezTo>
                      <a:pt x="22433" y="335"/>
                      <a:pt x="22068" y="1"/>
                      <a:pt x="21642" y="1"/>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69"/>
            <p:cNvGrpSpPr/>
            <p:nvPr/>
          </p:nvGrpSpPr>
          <p:grpSpPr>
            <a:xfrm>
              <a:off x="6414640" y="2097213"/>
              <a:ext cx="1514782" cy="1006855"/>
              <a:chOff x="4981963" y="3755000"/>
              <a:chExt cx="1001575" cy="735575"/>
            </a:xfrm>
          </p:grpSpPr>
          <p:sp>
            <p:nvSpPr>
              <p:cNvPr id="1233" name="Google Shape;1233;p69"/>
              <p:cNvSpPr/>
              <p:nvPr/>
            </p:nvSpPr>
            <p:spPr>
              <a:xfrm>
                <a:off x="4981963" y="3755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chemeClr val="dk2"/>
              </a:soli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9"/>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9"/>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9"/>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gradFill>
                <a:gsLst>
                  <a:gs pos="0">
                    <a:schemeClr val="lt1"/>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 name="Google Shape;1237;p69"/>
            <p:cNvSpPr/>
            <p:nvPr/>
          </p:nvSpPr>
          <p:spPr>
            <a:xfrm>
              <a:off x="5246855" y="2672675"/>
              <a:ext cx="1076178" cy="835033"/>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accent5"/>
            </a:solidFill>
            <a:ln>
              <a:noFill/>
            </a:ln>
            <a:effectLst>
              <a:outerShdw blurRad="71438" dist="47625" dir="5400000" algn="bl" rotWithShape="0">
                <a:schemeClr val="dk1">
                  <a:alpha val="18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 name="Google Shape;1238;p69"/>
            <p:cNvGrpSpPr/>
            <p:nvPr/>
          </p:nvGrpSpPr>
          <p:grpSpPr>
            <a:xfrm>
              <a:off x="5999093" y="1884550"/>
              <a:ext cx="707500" cy="707475"/>
              <a:chOff x="5921438" y="1923500"/>
              <a:chExt cx="707500" cy="707475"/>
            </a:xfrm>
          </p:grpSpPr>
          <p:sp>
            <p:nvSpPr>
              <p:cNvPr id="1239" name="Google Shape;1239;p69"/>
              <p:cNvSpPr/>
              <p:nvPr/>
            </p:nvSpPr>
            <p:spPr>
              <a:xfrm>
                <a:off x="5921438" y="1923500"/>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9"/>
              <p:cNvSpPr/>
              <p:nvPr/>
            </p:nvSpPr>
            <p:spPr>
              <a:xfrm>
                <a:off x="6070750" y="2199097"/>
                <a:ext cx="404418" cy="244866"/>
              </a:xfrm>
              <a:custGeom>
                <a:avLst/>
                <a:gdLst/>
                <a:ahLst/>
                <a:cxnLst/>
                <a:rect l="l" t="t" r="r" b="b"/>
                <a:pathLst>
                  <a:path w="18876" h="11429" extrusionOk="0">
                    <a:moveTo>
                      <a:pt x="11976" y="0"/>
                    </a:moveTo>
                    <a:lnTo>
                      <a:pt x="8085" y="6262"/>
                    </a:lnTo>
                    <a:lnTo>
                      <a:pt x="5654" y="2249"/>
                    </a:lnTo>
                    <a:lnTo>
                      <a:pt x="0" y="11429"/>
                    </a:lnTo>
                    <a:lnTo>
                      <a:pt x="18876" y="11429"/>
                    </a:lnTo>
                    <a:lnTo>
                      <a:pt x="11976" y="0"/>
                    </a:lnTo>
                    <a:close/>
                  </a:path>
                </a:pathLst>
              </a:custGeom>
              <a:solidFill>
                <a:schemeClr val="lt2"/>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9"/>
              <p:cNvSpPr/>
              <p:nvPr/>
            </p:nvSpPr>
            <p:spPr>
              <a:xfrm>
                <a:off x="6146294" y="2120938"/>
                <a:ext cx="89878" cy="89899"/>
              </a:xfrm>
              <a:custGeom>
                <a:avLst/>
                <a:gdLst/>
                <a:ahLst/>
                <a:cxnLst/>
                <a:rect l="l" t="t" r="r" b="b"/>
                <a:pathLst>
                  <a:path w="4195" h="4196" extrusionOk="0">
                    <a:moveTo>
                      <a:pt x="2097" y="1"/>
                    </a:moveTo>
                    <a:cubicBezTo>
                      <a:pt x="942" y="1"/>
                      <a:pt x="0" y="943"/>
                      <a:pt x="0" y="2098"/>
                    </a:cubicBezTo>
                    <a:cubicBezTo>
                      <a:pt x="0" y="3223"/>
                      <a:pt x="942" y="4195"/>
                      <a:pt x="2097" y="4195"/>
                    </a:cubicBezTo>
                    <a:cubicBezTo>
                      <a:pt x="3222" y="4195"/>
                      <a:pt x="4195" y="3223"/>
                      <a:pt x="4195" y="2098"/>
                    </a:cubicBezTo>
                    <a:cubicBezTo>
                      <a:pt x="4195" y="943"/>
                      <a:pt x="3222" y="1"/>
                      <a:pt x="2097" y="1"/>
                    </a:cubicBezTo>
                    <a:close/>
                  </a:path>
                </a:pathLst>
              </a:custGeom>
              <a:solidFill>
                <a:schemeClr val="accen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69"/>
            <p:cNvSpPr/>
            <p:nvPr/>
          </p:nvSpPr>
          <p:spPr>
            <a:xfrm>
              <a:off x="7230732" y="2571057"/>
              <a:ext cx="21" cy="21"/>
            </a:xfrm>
            <a:custGeom>
              <a:avLst/>
              <a:gdLst/>
              <a:ahLst/>
              <a:cxnLst/>
              <a:rect l="l" t="t" r="r" b="b"/>
              <a:pathLst>
                <a:path w="1" h="1" extrusionOk="0">
                  <a:moveTo>
                    <a:pt x="1" y="1"/>
                  </a:moveTo>
                  <a:close/>
                </a:path>
              </a:pathLst>
            </a:custGeom>
            <a:solidFill>
              <a:srgbClr val="E5D7FF"/>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 name="Google Shape;1243;p69"/>
            <p:cNvGrpSpPr/>
            <p:nvPr/>
          </p:nvGrpSpPr>
          <p:grpSpPr>
            <a:xfrm>
              <a:off x="6917447" y="2127681"/>
              <a:ext cx="560809" cy="513696"/>
              <a:chOff x="2820743" y="2218101"/>
              <a:chExt cx="814064" cy="745676"/>
            </a:xfrm>
          </p:grpSpPr>
          <p:sp>
            <p:nvSpPr>
              <p:cNvPr id="1244" name="Google Shape;1244;p69"/>
              <p:cNvSpPr/>
              <p:nvPr/>
            </p:nvSpPr>
            <p:spPr>
              <a:xfrm>
                <a:off x="3133976" y="2218101"/>
                <a:ext cx="500831" cy="707903"/>
              </a:xfrm>
              <a:custGeom>
                <a:avLst/>
                <a:gdLst/>
                <a:ahLst/>
                <a:cxnLst/>
                <a:rect l="l" t="t" r="r" b="b"/>
                <a:pathLst>
                  <a:path w="23376" h="33041" extrusionOk="0">
                    <a:moveTo>
                      <a:pt x="16263" y="0"/>
                    </a:moveTo>
                    <a:lnTo>
                      <a:pt x="1" y="16475"/>
                    </a:lnTo>
                    <a:lnTo>
                      <a:pt x="16779" y="33040"/>
                    </a:lnTo>
                    <a:cubicBezTo>
                      <a:pt x="20852" y="28815"/>
                      <a:pt x="23375" y="23101"/>
                      <a:pt x="23375" y="16779"/>
                    </a:cubicBezTo>
                    <a:cubicBezTo>
                      <a:pt x="23375" y="10213"/>
                      <a:pt x="20640" y="4256"/>
                      <a:pt x="16263" y="0"/>
                    </a:cubicBezTo>
                    <a:close/>
                  </a:path>
                </a:pathLst>
              </a:custGeom>
              <a:solidFill>
                <a:schemeClr val="accent3"/>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9"/>
              <p:cNvSpPr/>
              <p:nvPr/>
            </p:nvSpPr>
            <p:spPr>
              <a:xfrm>
                <a:off x="3133976" y="2263030"/>
                <a:ext cx="217528" cy="308049"/>
              </a:xfrm>
              <a:custGeom>
                <a:avLst/>
                <a:gdLst/>
                <a:ahLst/>
                <a:cxnLst/>
                <a:rect l="l" t="t" r="r" b="b"/>
                <a:pathLst>
                  <a:path w="10153" h="14378" extrusionOk="0">
                    <a:moveTo>
                      <a:pt x="1" y="1"/>
                    </a:moveTo>
                    <a:lnTo>
                      <a:pt x="1" y="14378"/>
                    </a:lnTo>
                    <a:lnTo>
                      <a:pt x="10153" y="4134"/>
                    </a:lnTo>
                    <a:cubicBezTo>
                      <a:pt x="7539" y="1551"/>
                      <a:pt x="3952" y="1"/>
                      <a:pt x="1" y="1"/>
                    </a:cubicBezTo>
                    <a:close/>
                  </a:path>
                </a:pathLst>
              </a:custGeom>
              <a:solidFill>
                <a:schemeClr val="accen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9"/>
              <p:cNvSpPr/>
              <p:nvPr/>
            </p:nvSpPr>
            <p:spPr>
              <a:xfrm>
                <a:off x="3133976" y="2571057"/>
                <a:ext cx="278761" cy="392720"/>
              </a:xfrm>
              <a:custGeom>
                <a:avLst/>
                <a:gdLst/>
                <a:ahLst/>
                <a:cxnLst/>
                <a:rect l="l" t="t" r="r" b="b"/>
                <a:pathLst>
                  <a:path w="13011" h="18330" extrusionOk="0">
                    <a:moveTo>
                      <a:pt x="1" y="1"/>
                    </a:moveTo>
                    <a:lnTo>
                      <a:pt x="1" y="18329"/>
                    </a:lnTo>
                    <a:cubicBezTo>
                      <a:pt x="5107" y="18329"/>
                      <a:pt x="9697" y="16232"/>
                      <a:pt x="13010" y="12828"/>
                    </a:cubicBezTo>
                    <a:lnTo>
                      <a:pt x="1" y="1"/>
                    </a:lnTo>
                    <a:close/>
                  </a:path>
                </a:pathLst>
              </a:custGeom>
              <a:solidFill>
                <a:srgbClr val="8859F7"/>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9"/>
              <p:cNvSpPr/>
              <p:nvPr/>
            </p:nvSpPr>
            <p:spPr>
              <a:xfrm>
                <a:off x="2820743" y="2351601"/>
                <a:ext cx="311969" cy="440905"/>
              </a:xfrm>
              <a:custGeom>
                <a:avLst/>
                <a:gdLst/>
                <a:ahLst/>
                <a:cxnLst/>
                <a:rect l="l" t="t" r="r" b="b"/>
                <a:pathLst>
                  <a:path w="14561" h="20579" extrusionOk="0">
                    <a:moveTo>
                      <a:pt x="4438" y="0"/>
                    </a:moveTo>
                    <a:cubicBezTo>
                      <a:pt x="1703" y="2645"/>
                      <a:pt x="1" y="6353"/>
                      <a:pt x="1" y="10456"/>
                    </a:cubicBezTo>
                    <a:cubicBezTo>
                      <a:pt x="1" y="14408"/>
                      <a:pt x="1551" y="17964"/>
                      <a:pt x="4104" y="20578"/>
                    </a:cubicBezTo>
                    <a:lnTo>
                      <a:pt x="14560" y="10244"/>
                    </a:lnTo>
                    <a:lnTo>
                      <a:pt x="4438" y="0"/>
                    </a:lnTo>
                    <a:close/>
                  </a:path>
                </a:pathLst>
              </a:custGeom>
              <a:solidFill>
                <a:schemeClr val="accent4"/>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9"/>
              <p:cNvSpPr/>
              <p:nvPr/>
            </p:nvSpPr>
            <p:spPr>
              <a:xfrm>
                <a:off x="2917134" y="2263030"/>
                <a:ext cx="216864" cy="308049"/>
              </a:xfrm>
              <a:custGeom>
                <a:avLst/>
                <a:gdLst/>
                <a:ahLst/>
                <a:cxnLst/>
                <a:rect l="l" t="t" r="r" b="b"/>
                <a:pathLst>
                  <a:path w="10122" h="14378" extrusionOk="0">
                    <a:moveTo>
                      <a:pt x="10122" y="1"/>
                    </a:moveTo>
                    <a:cubicBezTo>
                      <a:pt x="6170" y="1"/>
                      <a:pt x="2614" y="1551"/>
                      <a:pt x="0" y="4104"/>
                    </a:cubicBezTo>
                    <a:lnTo>
                      <a:pt x="10122" y="14378"/>
                    </a:lnTo>
                    <a:lnTo>
                      <a:pt x="10122" y="1"/>
                    </a:lnTo>
                    <a:close/>
                  </a:path>
                </a:pathLst>
              </a:custGeom>
              <a:solidFill>
                <a:schemeClr val="accent2"/>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9"/>
              <p:cNvSpPr/>
              <p:nvPr/>
            </p:nvSpPr>
            <p:spPr>
              <a:xfrm>
                <a:off x="2910621" y="2571057"/>
                <a:ext cx="223377" cy="317176"/>
              </a:xfrm>
              <a:custGeom>
                <a:avLst/>
                <a:gdLst/>
                <a:ahLst/>
                <a:cxnLst/>
                <a:rect l="l" t="t" r="r" b="b"/>
                <a:pathLst>
                  <a:path w="10426" h="14804" extrusionOk="0">
                    <a:moveTo>
                      <a:pt x="10426" y="1"/>
                    </a:moveTo>
                    <a:lnTo>
                      <a:pt x="0" y="10335"/>
                    </a:lnTo>
                    <a:cubicBezTo>
                      <a:pt x="2645" y="13071"/>
                      <a:pt x="6322" y="14803"/>
                      <a:pt x="10426" y="14803"/>
                    </a:cubicBezTo>
                    <a:lnTo>
                      <a:pt x="10426" y="1"/>
                    </a:lnTo>
                    <a:close/>
                  </a:path>
                </a:pathLst>
              </a:custGeom>
              <a:solidFill>
                <a:schemeClr val="accent1"/>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69"/>
            <p:cNvGrpSpPr/>
            <p:nvPr/>
          </p:nvGrpSpPr>
          <p:grpSpPr>
            <a:xfrm>
              <a:off x="6693855" y="1446700"/>
              <a:ext cx="1718949" cy="389816"/>
              <a:chOff x="6153850" y="1669725"/>
              <a:chExt cx="1718949" cy="389816"/>
            </a:xfrm>
          </p:grpSpPr>
          <p:sp>
            <p:nvSpPr>
              <p:cNvPr id="1251" name="Google Shape;1251;p69"/>
              <p:cNvSpPr/>
              <p:nvPr/>
            </p:nvSpPr>
            <p:spPr>
              <a:xfrm>
                <a:off x="6156586" y="1672448"/>
                <a:ext cx="1714402" cy="373134"/>
              </a:xfrm>
              <a:custGeom>
                <a:avLst/>
                <a:gdLst/>
                <a:ahLst/>
                <a:cxnLst/>
                <a:rect l="l" t="t" r="r" b="b"/>
                <a:pathLst>
                  <a:path w="141045" h="30698" extrusionOk="0">
                    <a:moveTo>
                      <a:pt x="2924" y="0"/>
                    </a:moveTo>
                    <a:cubicBezTo>
                      <a:pt x="1386" y="0"/>
                      <a:pt x="0" y="1386"/>
                      <a:pt x="0" y="3093"/>
                    </a:cubicBezTo>
                    <a:lnTo>
                      <a:pt x="0" y="27603"/>
                    </a:lnTo>
                    <a:cubicBezTo>
                      <a:pt x="0" y="29311"/>
                      <a:pt x="1386" y="30697"/>
                      <a:pt x="3093" y="30697"/>
                    </a:cubicBezTo>
                    <a:lnTo>
                      <a:pt x="137951" y="30697"/>
                    </a:lnTo>
                    <a:cubicBezTo>
                      <a:pt x="139659" y="30697"/>
                      <a:pt x="141045" y="29311"/>
                      <a:pt x="141045" y="27603"/>
                    </a:cubicBezTo>
                    <a:lnTo>
                      <a:pt x="141045" y="3093"/>
                    </a:lnTo>
                    <a:cubicBezTo>
                      <a:pt x="141045" y="1386"/>
                      <a:pt x="139659" y="0"/>
                      <a:pt x="137782" y="0"/>
                    </a:cubicBezTo>
                    <a:close/>
                  </a:path>
                </a:pathLst>
              </a:custGeom>
              <a:solidFill>
                <a:srgbClr val="A97FFF"/>
              </a:solidFill>
              <a:ln>
                <a:noFill/>
              </a:ln>
              <a:effectLst>
                <a:outerShdw blurRad="28575" dist="19050" dir="528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9"/>
              <p:cNvSpPr/>
              <p:nvPr/>
            </p:nvSpPr>
            <p:spPr>
              <a:xfrm>
                <a:off x="6153850" y="1669725"/>
                <a:ext cx="1718949" cy="389816"/>
              </a:xfrm>
              <a:custGeom>
                <a:avLst/>
                <a:gdLst/>
                <a:ahLst/>
                <a:cxnLst/>
                <a:rect l="l" t="t" r="r" b="b"/>
                <a:pathLst>
                  <a:path w="140437" h="30090" extrusionOk="0">
                    <a:moveTo>
                      <a:pt x="2789" y="0"/>
                    </a:moveTo>
                    <a:cubicBezTo>
                      <a:pt x="1251" y="0"/>
                      <a:pt x="1" y="1251"/>
                      <a:pt x="1" y="2789"/>
                    </a:cubicBezTo>
                    <a:lnTo>
                      <a:pt x="1" y="27299"/>
                    </a:lnTo>
                    <a:cubicBezTo>
                      <a:pt x="1" y="28838"/>
                      <a:pt x="1251" y="30089"/>
                      <a:pt x="2789" y="30089"/>
                    </a:cubicBezTo>
                    <a:lnTo>
                      <a:pt x="137647" y="30089"/>
                    </a:lnTo>
                    <a:cubicBezTo>
                      <a:pt x="139186" y="30089"/>
                      <a:pt x="140437" y="28838"/>
                      <a:pt x="140437" y="27299"/>
                    </a:cubicBezTo>
                    <a:lnTo>
                      <a:pt x="140437" y="2789"/>
                    </a:lnTo>
                    <a:cubicBezTo>
                      <a:pt x="140437" y="1251"/>
                      <a:pt x="139186" y="0"/>
                      <a:pt x="137647" y="0"/>
                    </a:cubicBezTo>
                    <a:close/>
                  </a:path>
                </a:pathLst>
              </a:custGeom>
              <a:gradFill>
                <a:gsLst>
                  <a:gs pos="0">
                    <a:schemeClr val="lt1"/>
                  </a:gs>
                  <a:gs pos="100000">
                    <a:schemeClr val="lt2"/>
                  </a:gs>
                </a:gsLst>
                <a:lin ang="5400012" scaled="0"/>
              </a:gradFill>
              <a:ln>
                <a:noFill/>
              </a:ln>
              <a:effectLst>
                <a:outerShdw blurRad="42863" dist="47625" dir="528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9"/>
              <p:cNvSpPr/>
              <p:nvPr/>
            </p:nvSpPr>
            <p:spPr>
              <a:xfrm>
                <a:off x="6246166" y="1742495"/>
                <a:ext cx="233011" cy="233011"/>
              </a:xfrm>
              <a:custGeom>
                <a:avLst/>
                <a:gdLst/>
                <a:ahLst/>
                <a:cxnLst/>
                <a:rect l="l" t="t" r="r" b="b"/>
                <a:pathLst>
                  <a:path w="19170" h="19170" extrusionOk="0">
                    <a:moveTo>
                      <a:pt x="9584" y="1"/>
                    </a:moveTo>
                    <a:cubicBezTo>
                      <a:pt x="4294" y="1"/>
                      <a:pt x="0" y="4294"/>
                      <a:pt x="0" y="9586"/>
                    </a:cubicBezTo>
                    <a:cubicBezTo>
                      <a:pt x="0" y="14876"/>
                      <a:pt x="4294" y="19170"/>
                      <a:pt x="9584" y="19170"/>
                    </a:cubicBezTo>
                    <a:cubicBezTo>
                      <a:pt x="14876" y="19170"/>
                      <a:pt x="19169" y="14876"/>
                      <a:pt x="19169" y="9586"/>
                    </a:cubicBezTo>
                    <a:cubicBezTo>
                      <a:pt x="19169" y="4294"/>
                      <a:pt x="14876" y="1"/>
                      <a:pt x="9584" y="1"/>
                    </a:cubicBezTo>
                    <a:close/>
                  </a:path>
                </a:pathLst>
              </a:custGeom>
              <a:gradFill>
                <a:gsLst>
                  <a:gs pos="0">
                    <a:srgbClr val="BBF6F4"/>
                  </a:gs>
                  <a:gs pos="100000">
                    <a:srgbClr val="4EE0DB"/>
                  </a:gs>
                </a:gsLst>
                <a:lin ang="5400012" scaled="0"/>
              </a:gra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9"/>
              <p:cNvSpPr/>
              <p:nvPr/>
            </p:nvSpPr>
            <p:spPr>
              <a:xfrm>
                <a:off x="6579205" y="1795915"/>
                <a:ext cx="674967" cy="37620"/>
              </a:xfrm>
              <a:custGeom>
                <a:avLst/>
                <a:gdLst/>
                <a:ahLst/>
                <a:cxnLst/>
                <a:rect l="l" t="t" r="r" b="b"/>
                <a:pathLst>
                  <a:path w="55530" h="3095" extrusionOk="0">
                    <a:moveTo>
                      <a:pt x="1556" y="1"/>
                    </a:moveTo>
                    <a:cubicBezTo>
                      <a:pt x="694" y="1"/>
                      <a:pt x="1" y="694"/>
                      <a:pt x="1" y="1540"/>
                    </a:cubicBezTo>
                    <a:cubicBezTo>
                      <a:pt x="1" y="2401"/>
                      <a:pt x="694" y="3095"/>
                      <a:pt x="1556" y="3095"/>
                    </a:cubicBezTo>
                    <a:lnTo>
                      <a:pt x="53975" y="3095"/>
                    </a:lnTo>
                    <a:cubicBezTo>
                      <a:pt x="54836" y="3095"/>
                      <a:pt x="55530" y="2401"/>
                      <a:pt x="55530" y="1540"/>
                    </a:cubicBezTo>
                    <a:cubicBezTo>
                      <a:pt x="55530" y="694"/>
                      <a:pt x="54836" y="1"/>
                      <a:pt x="53975"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9"/>
              <p:cNvSpPr/>
              <p:nvPr/>
            </p:nvSpPr>
            <p:spPr>
              <a:xfrm>
                <a:off x="7302010" y="1795915"/>
                <a:ext cx="477315" cy="37620"/>
              </a:xfrm>
              <a:custGeom>
                <a:avLst/>
                <a:gdLst/>
                <a:ahLst/>
                <a:cxnLst/>
                <a:rect l="l" t="t" r="r" b="b"/>
                <a:pathLst>
                  <a:path w="39269" h="3095" extrusionOk="0">
                    <a:moveTo>
                      <a:pt x="1540" y="1"/>
                    </a:moveTo>
                    <a:cubicBezTo>
                      <a:pt x="695" y="1"/>
                      <a:pt x="1" y="694"/>
                      <a:pt x="1" y="1540"/>
                    </a:cubicBezTo>
                    <a:cubicBezTo>
                      <a:pt x="1" y="2401"/>
                      <a:pt x="695" y="3095"/>
                      <a:pt x="1540" y="3095"/>
                    </a:cubicBezTo>
                    <a:lnTo>
                      <a:pt x="37714" y="3095"/>
                    </a:lnTo>
                    <a:cubicBezTo>
                      <a:pt x="38575" y="3095"/>
                      <a:pt x="39269" y="2401"/>
                      <a:pt x="39269" y="1540"/>
                    </a:cubicBezTo>
                    <a:cubicBezTo>
                      <a:pt x="39269" y="694"/>
                      <a:pt x="38575" y="1"/>
                      <a:pt x="37714" y="1"/>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9"/>
              <p:cNvSpPr/>
              <p:nvPr/>
            </p:nvSpPr>
            <p:spPr>
              <a:xfrm>
                <a:off x="6579205" y="1890844"/>
                <a:ext cx="265064" cy="37620"/>
              </a:xfrm>
              <a:custGeom>
                <a:avLst/>
                <a:gdLst/>
                <a:ahLst/>
                <a:cxnLst/>
                <a:rect l="l" t="t" r="r" b="b"/>
                <a:pathLst>
                  <a:path w="21807" h="3095" extrusionOk="0">
                    <a:moveTo>
                      <a:pt x="1556" y="0"/>
                    </a:moveTo>
                    <a:cubicBezTo>
                      <a:pt x="694" y="0"/>
                      <a:pt x="1" y="694"/>
                      <a:pt x="1" y="1539"/>
                    </a:cubicBezTo>
                    <a:cubicBezTo>
                      <a:pt x="1" y="2401"/>
                      <a:pt x="694" y="3094"/>
                      <a:pt x="1556" y="3094"/>
                    </a:cubicBezTo>
                    <a:lnTo>
                      <a:pt x="20269" y="3094"/>
                    </a:lnTo>
                    <a:cubicBezTo>
                      <a:pt x="21114" y="3094"/>
                      <a:pt x="21806" y="2401"/>
                      <a:pt x="21806" y="1539"/>
                    </a:cubicBezTo>
                    <a:cubicBezTo>
                      <a:pt x="21806" y="694"/>
                      <a:pt x="21114" y="0"/>
                      <a:pt x="20269" y="0"/>
                    </a:cubicBezTo>
                    <a:close/>
                  </a:path>
                </a:pathLst>
              </a:custGeom>
              <a:solidFill>
                <a:schemeClr val="lt1"/>
              </a:solidFill>
              <a:ln>
                <a:noFill/>
              </a:ln>
              <a:effectLst>
                <a:outerShdw blurRad="28575" dist="19050" dir="5280000" algn="bl" rotWithShape="0">
                  <a:schemeClr val="dk1">
                    <a:alpha val="17000"/>
                  </a:scheme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69"/>
            <p:cNvGrpSpPr/>
            <p:nvPr/>
          </p:nvGrpSpPr>
          <p:grpSpPr>
            <a:xfrm>
              <a:off x="5293648" y="1384678"/>
              <a:ext cx="459836" cy="389787"/>
              <a:chOff x="5215992" y="1423628"/>
              <a:chExt cx="459836" cy="389787"/>
            </a:xfrm>
          </p:grpSpPr>
          <p:sp>
            <p:nvSpPr>
              <p:cNvPr id="1258" name="Google Shape;1258;p69"/>
              <p:cNvSpPr/>
              <p:nvPr/>
            </p:nvSpPr>
            <p:spPr>
              <a:xfrm>
                <a:off x="5215992" y="1423628"/>
                <a:ext cx="459836" cy="389787"/>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gradFill>
                <a:gsLst>
                  <a:gs pos="0">
                    <a:srgbClr val="FFFFFF"/>
                  </a:gs>
                  <a:gs pos="100000">
                    <a:srgbClr val="FC809B"/>
                  </a:gs>
                </a:gsLst>
                <a:lin ang="5400012"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9"/>
              <p:cNvSpPr/>
              <p:nvPr/>
            </p:nvSpPr>
            <p:spPr>
              <a:xfrm>
                <a:off x="5360634" y="1526348"/>
                <a:ext cx="170547" cy="138713"/>
              </a:xfrm>
              <a:custGeom>
                <a:avLst/>
                <a:gdLst/>
                <a:ahLst/>
                <a:cxnLst/>
                <a:rect l="l" t="t" r="r" b="b"/>
                <a:pathLst>
                  <a:path w="14031" h="11412" extrusionOk="0">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chemeClr val="accent6"/>
              </a:solidFill>
              <a:ln>
                <a:noFill/>
              </a:ln>
              <a:effectLst>
                <a:outerShdw blurRad="57150" dist="19050" dir="5400000" algn="bl" rotWithShape="0">
                  <a:srgbClr val="5352EE">
                    <a:alpha val="25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69"/>
            <p:cNvGrpSpPr/>
            <p:nvPr/>
          </p:nvGrpSpPr>
          <p:grpSpPr>
            <a:xfrm>
              <a:off x="6134530" y="1282487"/>
              <a:ext cx="436632" cy="284986"/>
              <a:chOff x="4842900" y="2922987"/>
              <a:chExt cx="436632" cy="284986"/>
            </a:xfrm>
          </p:grpSpPr>
          <p:sp>
            <p:nvSpPr>
              <p:cNvPr id="1261" name="Google Shape;1261;p69"/>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81EEEB"/>
                  </a:gs>
                  <a:gs pos="100000">
                    <a:srgbClr val="3AE4DF"/>
                  </a:gs>
                </a:gsLst>
                <a:lin ang="8099331"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9"/>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69"/>
            <p:cNvGrpSpPr/>
            <p:nvPr/>
          </p:nvGrpSpPr>
          <p:grpSpPr>
            <a:xfrm>
              <a:off x="6571165" y="3364761"/>
              <a:ext cx="767400" cy="767700"/>
              <a:chOff x="3375684" y="2512136"/>
              <a:chExt cx="767400" cy="767700"/>
            </a:xfrm>
          </p:grpSpPr>
          <p:sp>
            <p:nvSpPr>
              <p:cNvPr id="1264" name="Google Shape;1264;p69"/>
              <p:cNvSpPr/>
              <p:nvPr/>
            </p:nvSpPr>
            <p:spPr>
              <a:xfrm>
                <a:off x="3375684" y="2512136"/>
                <a:ext cx="767400" cy="767700"/>
              </a:xfrm>
              <a:prstGeom prst="ellipse">
                <a:avLst/>
              </a:prstGeom>
              <a:gradFill>
                <a:gsLst>
                  <a:gs pos="0">
                    <a:schemeClr val="lt1"/>
                  </a:gs>
                  <a:gs pos="100000">
                    <a:srgbClr val="66BEE9">
                      <a:alpha val="34509"/>
                    </a:srgbClr>
                  </a:gs>
                </a:gsLst>
                <a:lin ang="5400012" scaled="0"/>
              </a:gradFill>
              <a:ln>
                <a:noFill/>
              </a:ln>
              <a:effectLst>
                <a:outerShdw blurRad="157163" dist="85725" dir="5400000" algn="bl" rotWithShape="0">
                  <a:schemeClr val="dk1">
                    <a:alpha val="3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 name="Google Shape;1265;p69"/>
              <p:cNvGrpSpPr/>
              <p:nvPr/>
            </p:nvGrpSpPr>
            <p:grpSpPr>
              <a:xfrm>
                <a:off x="3531930" y="2668504"/>
                <a:ext cx="454894" cy="454955"/>
                <a:chOff x="7325238" y="1448084"/>
                <a:chExt cx="269999" cy="269987"/>
              </a:xfrm>
            </p:grpSpPr>
            <p:sp>
              <p:nvSpPr>
                <p:cNvPr id="1266" name="Google Shape;1266;p69"/>
                <p:cNvSpPr/>
                <p:nvPr/>
              </p:nvSpPr>
              <p:spPr>
                <a:xfrm>
                  <a:off x="7325238" y="1448084"/>
                  <a:ext cx="269999" cy="269987"/>
                </a:xfrm>
                <a:custGeom>
                  <a:avLst/>
                  <a:gdLst/>
                  <a:ahLst/>
                  <a:cxnLst/>
                  <a:rect l="l" t="t" r="r" b="b"/>
                  <a:pathLst>
                    <a:path w="22213" h="22212" extrusionOk="0">
                      <a:moveTo>
                        <a:pt x="11106" y="0"/>
                      </a:moveTo>
                      <a:cubicBezTo>
                        <a:pt x="4987" y="0"/>
                        <a:pt x="1" y="4986"/>
                        <a:pt x="1" y="11105"/>
                      </a:cubicBezTo>
                      <a:cubicBezTo>
                        <a:pt x="1" y="17242"/>
                        <a:pt x="4987" y="22212"/>
                        <a:pt x="11106" y="22212"/>
                      </a:cubicBezTo>
                      <a:cubicBezTo>
                        <a:pt x="17225" y="22212"/>
                        <a:pt x="22212" y="17242"/>
                        <a:pt x="22212" y="11105"/>
                      </a:cubicBezTo>
                      <a:cubicBezTo>
                        <a:pt x="22212" y="4986"/>
                        <a:pt x="17225" y="0"/>
                        <a:pt x="11106" y="0"/>
                      </a:cubicBezTo>
                      <a:close/>
                    </a:path>
                  </a:pathLst>
                </a:custGeom>
                <a:solidFill>
                  <a:schemeClr val="accent3"/>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9"/>
                <p:cNvSpPr/>
                <p:nvPr/>
              </p:nvSpPr>
              <p:spPr>
                <a:xfrm>
                  <a:off x="7412764" y="1486894"/>
                  <a:ext cx="97191" cy="96195"/>
                </a:xfrm>
                <a:custGeom>
                  <a:avLst/>
                  <a:gdLst/>
                  <a:ahLst/>
                  <a:cxnLst/>
                  <a:rect l="l" t="t" r="r" b="b"/>
                  <a:pathLst>
                    <a:path w="7996" h="7914" extrusionOk="0">
                      <a:moveTo>
                        <a:pt x="4011" y="1"/>
                      </a:moveTo>
                      <a:cubicBezTo>
                        <a:pt x="1859" y="1"/>
                        <a:pt x="84" y="1730"/>
                        <a:pt x="51" y="3889"/>
                      </a:cubicBezTo>
                      <a:cubicBezTo>
                        <a:pt x="1" y="6070"/>
                        <a:pt x="1741" y="7879"/>
                        <a:pt x="3922" y="7912"/>
                      </a:cubicBezTo>
                      <a:cubicBezTo>
                        <a:pt x="3954" y="7913"/>
                        <a:pt x="3986" y="7913"/>
                        <a:pt x="4017" y="7913"/>
                      </a:cubicBezTo>
                      <a:cubicBezTo>
                        <a:pt x="6171" y="7913"/>
                        <a:pt x="7912" y="6191"/>
                        <a:pt x="7962" y="4042"/>
                      </a:cubicBezTo>
                      <a:cubicBezTo>
                        <a:pt x="7995" y="1861"/>
                        <a:pt x="6255" y="53"/>
                        <a:pt x="4074" y="1"/>
                      </a:cubicBezTo>
                      <a:cubicBezTo>
                        <a:pt x="4053" y="1"/>
                        <a:pt x="4032" y="1"/>
                        <a:pt x="4011" y="1"/>
                      </a:cubicBezTo>
                      <a:close/>
                    </a:path>
                  </a:pathLst>
                </a:custGeom>
                <a:solidFill>
                  <a:schemeClr val="lt1"/>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9"/>
                <p:cNvSpPr/>
                <p:nvPr/>
              </p:nvSpPr>
              <p:spPr>
                <a:xfrm>
                  <a:off x="7366528" y="1603992"/>
                  <a:ext cx="184732" cy="105676"/>
                </a:xfrm>
                <a:custGeom>
                  <a:avLst/>
                  <a:gdLst/>
                  <a:ahLst/>
                  <a:cxnLst/>
                  <a:rect l="l" t="t" r="r" b="b"/>
                  <a:pathLst>
                    <a:path w="15198" h="8694" extrusionOk="0">
                      <a:moveTo>
                        <a:pt x="7551" y="1"/>
                      </a:moveTo>
                      <a:cubicBezTo>
                        <a:pt x="4102" y="1"/>
                        <a:pt x="1150" y="2179"/>
                        <a:pt x="1" y="5243"/>
                      </a:cubicBezTo>
                      <a:cubicBezTo>
                        <a:pt x="1860" y="7305"/>
                        <a:pt x="4531" y="8641"/>
                        <a:pt x="7540" y="8691"/>
                      </a:cubicBezTo>
                      <a:cubicBezTo>
                        <a:pt x="7618" y="8693"/>
                        <a:pt x="7697" y="8694"/>
                        <a:pt x="7775" y="8694"/>
                      </a:cubicBezTo>
                      <a:cubicBezTo>
                        <a:pt x="10690" y="8694"/>
                        <a:pt x="13321" y="7473"/>
                        <a:pt x="15198" y="5531"/>
                      </a:cubicBezTo>
                      <a:cubicBezTo>
                        <a:pt x="14150" y="2369"/>
                        <a:pt x="11208" y="54"/>
                        <a:pt x="7709" y="3"/>
                      </a:cubicBezTo>
                      <a:cubicBezTo>
                        <a:pt x="7656" y="2"/>
                        <a:pt x="7603" y="1"/>
                        <a:pt x="7551" y="1"/>
                      </a:cubicBezTo>
                      <a:close/>
                    </a:path>
                  </a:pathLst>
                </a:custGeom>
                <a:solidFill>
                  <a:schemeClr val="lt1"/>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9" name="Google Shape;1269;p69"/>
            <p:cNvGrpSpPr/>
            <p:nvPr/>
          </p:nvGrpSpPr>
          <p:grpSpPr>
            <a:xfrm>
              <a:off x="5236755" y="1884550"/>
              <a:ext cx="707500" cy="707475"/>
              <a:chOff x="5146250" y="3137125"/>
              <a:chExt cx="707500" cy="707475"/>
            </a:xfrm>
          </p:grpSpPr>
          <p:sp>
            <p:nvSpPr>
              <p:cNvPr id="1270" name="Google Shape;1270;p69"/>
              <p:cNvSpPr/>
              <p:nvPr/>
            </p:nvSpPr>
            <p:spPr>
              <a:xfrm>
                <a:off x="5146250" y="3137125"/>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2"/>
              </a:solidFill>
              <a:ln>
                <a:noFill/>
              </a:ln>
              <a:effectLst>
                <a:outerShdw blurRad="57150" dist="3810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9"/>
              <p:cNvSpPr/>
              <p:nvPr/>
            </p:nvSpPr>
            <p:spPr>
              <a:xfrm>
                <a:off x="5241250" y="3704000"/>
                <a:ext cx="297150" cy="47900"/>
              </a:xfrm>
              <a:custGeom>
                <a:avLst/>
                <a:gdLst/>
                <a:ahLst/>
                <a:cxnLst/>
                <a:rect l="l" t="t" r="r" b="b"/>
                <a:pathLst>
                  <a:path w="11886" h="1916"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9"/>
              <p:cNvSpPr/>
              <p:nvPr/>
            </p:nvSpPr>
            <p:spPr>
              <a:xfrm>
                <a:off x="5241250" y="3704000"/>
                <a:ext cx="297150" cy="47900"/>
              </a:xfrm>
              <a:custGeom>
                <a:avLst/>
                <a:gdLst/>
                <a:ahLst/>
                <a:cxnLst/>
                <a:rect l="l" t="t" r="r" b="b"/>
                <a:pathLst>
                  <a:path w="11886" h="1916" fill="none"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9"/>
              <p:cNvSpPr/>
              <p:nvPr/>
            </p:nvSpPr>
            <p:spPr>
              <a:xfrm>
                <a:off x="5582425" y="3704000"/>
                <a:ext cx="176325" cy="47900"/>
              </a:xfrm>
              <a:custGeom>
                <a:avLst/>
                <a:gdLst/>
                <a:ahLst/>
                <a:cxnLst/>
                <a:rect l="l" t="t" r="r" b="b"/>
                <a:pathLst>
                  <a:path w="7053" h="1916"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9"/>
              <p:cNvSpPr/>
              <p:nvPr/>
            </p:nvSpPr>
            <p:spPr>
              <a:xfrm>
                <a:off x="5582425" y="3704000"/>
                <a:ext cx="176325" cy="47900"/>
              </a:xfrm>
              <a:custGeom>
                <a:avLst/>
                <a:gdLst/>
                <a:ahLst/>
                <a:cxnLst/>
                <a:rect l="l" t="t" r="r" b="b"/>
                <a:pathLst>
                  <a:path w="7053" h="1916" fill="none"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9"/>
              <p:cNvSpPr/>
              <p:nvPr/>
            </p:nvSpPr>
            <p:spPr>
              <a:xfrm>
                <a:off x="5241250" y="3232850"/>
                <a:ext cx="517500" cy="285750"/>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chemeClr val="lt1"/>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9"/>
              <p:cNvSpPr/>
              <p:nvPr/>
            </p:nvSpPr>
            <p:spPr>
              <a:xfrm>
                <a:off x="5241250" y="3232850"/>
                <a:ext cx="517500" cy="285750"/>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chemeClr val="lt1"/>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9"/>
              <p:cNvSpPr/>
              <p:nvPr/>
            </p:nvSpPr>
            <p:spPr>
              <a:xfrm>
                <a:off x="5458575" y="3324050"/>
                <a:ext cx="86650" cy="101850"/>
              </a:xfrm>
              <a:custGeom>
                <a:avLst/>
                <a:gdLst/>
                <a:ahLst/>
                <a:cxnLst/>
                <a:rect l="l" t="t" r="r" b="b"/>
                <a:pathLst>
                  <a:path w="3466" h="4074" extrusionOk="0">
                    <a:moveTo>
                      <a:pt x="3222" y="1703"/>
                    </a:moveTo>
                    <a:lnTo>
                      <a:pt x="578" y="152"/>
                    </a:lnTo>
                    <a:cubicBezTo>
                      <a:pt x="304" y="0"/>
                      <a:pt x="0" y="183"/>
                      <a:pt x="0" y="487"/>
                    </a:cubicBezTo>
                    <a:lnTo>
                      <a:pt x="0" y="3557"/>
                    </a:lnTo>
                    <a:cubicBezTo>
                      <a:pt x="0" y="3861"/>
                      <a:pt x="304" y="4073"/>
                      <a:pt x="578" y="3921"/>
                    </a:cubicBezTo>
                    <a:lnTo>
                      <a:pt x="3222" y="2341"/>
                    </a:lnTo>
                    <a:cubicBezTo>
                      <a:pt x="3466" y="2250"/>
                      <a:pt x="3466" y="1855"/>
                      <a:pt x="3222" y="1703"/>
                    </a:cubicBezTo>
                    <a:close/>
                  </a:path>
                </a:pathLst>
              </a:custGeom>
              <a:solidFill>
                <a:schemeClr val="accent3"/>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9"/>
              <p:cNvSpPr/>
              <p:nvPr/>
            </p:nvSpPr>
            <p:spPr>
              <a:xfrm>
                <a:off x="5257200" y="3608250"/>
                <a:ext cx="484850" cy="25"/>
              </a:xfrm>
              <a:custGeom>
                <a:avLst/>
                <a:gdLst/>
                <a:ahLst/>
                <a:cxnLst/>
                <a:rect l="l" t="t" r="r" b="b"/>
                <a:pathLst>
                  <a:path w="19394" h="1" fill="none" extrusionOk="0">
                    <a:moveTo>
                      <a:pt x="1" y="0"/>
                    </a:moveTo>
                    <a:lnTo>
                      <a:pt x="19393" y="0"/>
                    </a:lnTo>
                  </a:path>
                </a:pathLst>
              </a:custGeom>
              <a:noFill/>
              <a:ln w="19000" cap="rnd" cmpd="sng">
                <a:solidFill>
                  <a:srgbClr val="DEDBF9"/>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9"/>
              <p:cNvSpPr/>
              <p:nvPr/>
            </p:nvSpPr>
            <p:spPr>
              <a:xfrm>
                <a:off x="5257200" y="3608250"/>
                <a:ext cx="152775" cy="25"/>
              </a:xfrm>
              <a:custGeom>
                <a:avLst/>
                <a:gdLst/>
                <a:ahLst/>
                <a:cxnLst/>
                <a:rect l="l" t="t" r="r" b="b"/>
                <a:pathLst>
                  <a:path w="6111" h="1" fill="none" extrusionOk="0">
                    <a:moveTo>
                      <a:pt x="1" y="0"/>
                    </a:moveTo>
                    <a:lnTo>
                      <a:pt x="6110" y="0"/>
                    </a:lnTo>
                  </a:path>
                </a:pathLst>
              </a:custGeom>
              <a:noFill/>
              <a:ln w="19000" cap="rnd" cmpd="sng">
                <a:solidFill>
                  <a:srgbClr val="D074B5"/>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9"/>
              <p:cNvSpPr/>
              <p:nvPr/>
            </p:nvSpPr>
            <p:spPr>
              <a:xfrm>
                <a:off x="5365100" y="3576325"/>
                <a:ext cx="63100" cy="63100"/>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rgbClr val="DD81C2"/>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69"/>
            <p:cNvGrpSpPr/>
            <p:nvPr/>
          </p:nvGrpSpPr>
          <p:grpSpPr>
            <a:xfrm>
              <a:off x="5495867" y="2789445"/>
              <a:ext cx="622391" cy="623829"/>
              <a:chOff x="5096713" y="3964200"/>
              <a:chExt cx="324500" cy="325250"/>
            </a:xfrm>
          </p:grpSpPr>
          <p:sp>
            <p:nvSpPr>
              <p:cNvPr id="1282" name="Google Shape;1282;p69"/>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9"/>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9"/>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9"/>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9"/>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chemeClr val="l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7" name="Google Shape;1287;p69"/>
          <p:cNvGrpSpPr/>
          <p:nvPr/>
        </p:nvGrpSpPr>
        <p:grpSpPr>
          <a:xfrm rot="10800000" flipH="1">
            <a:off x="830290" y="497323"/>
            <a:ext cx="429322" cy="93999"/>
            <a:chOff x="5840230" y="744468"/>
            <a:chExt cx="431653" cy="94500"/>
          </a:xfrm>
        </p:grpSpPr>
        <p:sp>
          <p:nvSpPr>
            <p:cNvPr id="1288" name="Google Shape;1288;p6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07"/>
                                        </p:tgtEl>
                                        <p:attrNameLst>
                                          <p:attrName>style.visibility</p:attrName>
                                        </p:attrNameLst>
                                      </p:cBhvr>
                                      <p:to>
                                        <p:strVal val="visible"/>
                                      </p:to>
                                    </p:set>
                                    <p:anim calcmode="lin" valueType="num">
                                      <p:cBhvr additive="base">
                                        <p:cTn id="7" dur="800"/>
                                        <p:tgtEl>
                                          <p:spTgt spid="1207"/>
                                        </p:tgtEl>
                                        <p:attrNameLst>
                                          <p:attrName>ppt_x</p:attrName>
                                        </p:attrNameLst>
                                      </p:cBhvr>
                                      <p:tavLst>
                                        <p:tav tm="0">
                                          <p:val>
                                            <p:strVal val="#ppt_x-1"/>
                                          </p:val>
                                        </p:tav>
                                        <p:tav tm="100000">
                                          <p:val>
                                            <p:strVal val="#ppt_x"/>
                                          </p:val>
                                        </p:tav>
                                      </p:tavLst>
                                    </p:anim>
                                  </p:childTnLst>
                                </p:cTn>
                              </p:par>
                            </p:childTnLst>
                          </p:cTn>
                        </p:par>
                        <p:par>
                          <p:cTn id="8" fill="hold">
                            <p:stCondLst>
                              <p:cond delay="800"/>
                            </p:stCondLst>
                            <p:childTnLst>
                              <p:par>
                                <p:cTn id="9" presetID="23" presetClass="entr" presetSubtype="16" fill="hold" nodeType="afterEffect">
                                  <p:stCondLst>
                                    <p:cond delay="0"/>
                                  </p:stCondLst>
                                  <p:childTnLst>
                                    <p:set>
                                      <p:cBhvr>
                                        <p:cTn id="10" dur="1" fill="hold">
                                          <p:stCondLst>
                                            <p:cond delay="0"/>
                                          </p:stCondLst>
                                        </p:cTn>
                                        <p:tgtEl>
                                          <p:spTgt spid="1212"/>
                                        </p:tgtEl>
                                        <p:attrNameLst>
                                          <p:attrName>style.visibility</p:attrName>
                                        </p:attrNameLst>
                                      </p:cBhvr>
                                      <p:to>
                                        <p:strVal val="visible"/>
                                      </p:to>
                                    </p:set>
                                    <p:anim calcmode="lin" valueType="num">
                                      <p:cBhvr additive="base">
                                        <p:cTn id="11" dur="800"/>
                                        <p:tgtEl>
                                          <p:spTgt spid="1212"/>
                                        </p:tgtEl>
                                        <p:attrNameLst>
                                          <p:attrName>ppt_w</p:attrName>
                                        </p:attrNameLst>
                                      </p:cBhvr>
                                      <p:tavLst>
                                        <p:tav tm="0">
                                          <p:val>
                                            <p:strVal val="0"/>
                                          </p:val>
                                        </p:tav>
                                        <p:tav tm="100000">
                                          <p:val>
                                            <p:strVal val="#ppt_w"/>
                                          </p:val>
                                        </p:tav>
                                      </p:tavLst>
                                    </p:anim>
                                    <p:anim calcmode="lin" valueType="num">
                                      <p:cBhvr additive="base">
                                        <p:cTn id="12" dur="800"/>
                                        <p:tgtEl>
                                          <p:spTgt spid="1212"/>
                                        </p:tgtEl>
                                        <p:attrNameLst>
                                          <p:attrName>ppt_h</p:attrName>
                                        </p:attrNameLst>
                                      </p:cBhvr>
                                      <p:tavLst>
                                        <p:tav tm="0">
                                          <p:val>
                                            <p:strVal val="0"/>
                                          </p:val>
                                        </p:tav>
                                        <p:tav tm="100000">
                                          <p:val>
                                            <p:strVal val="#ppt_h"/>
                                          </p:val>
                                        </p:tav>
                                      </p:tavLst>
                                    </p:anim>
                                  </p:childTnLst>
                                </p:cTn>
                              </p:par>
                              <p:par>
                                <p:cTn id="13" presetID="8" presetClass="emph" presetSubtype="0" fill="hold" nodeType="withEffect">
                                  <p:stCondLst>
                                    <p:cond delay="0"/>
                                  </p:stCondLst>
                                  <p:childTnLst>
                                    <p:animRot by="-21600000">
                                      <p:cBhvr>
                                        <p:cTn id="14" dur="800" fill="hold"/>
                                        <p:tgtEl>
                                          <p:spTgt spid="1210"/>
                                        </p:tgtEl>
                                        <p:attrNameLst>
                                          <p:attrName>r</p:attrName>
                                        </p:attrNameLst>
                                      </p:cBhvr>
                                    </p:animRot>
                                  </p:childTnLst>
                                </p:cTn>
                              </p:par>
                              <p:par>
                                <p:cTn id="15" presetID="8" presetClass="emph" presetSubtype="0" fill="hold" nodeType="withEffect">
                                  <p:stCondLst>
                                    <p:cond delay="0"/>
                                  </p:stCondLst>
                                  <p:childTnLst>
                                    <p:animRot by="-21600000">
                                      <p:cBhvr>
                                        <p:cTn id="16" dur="800" fill="hold"/>
                                        <p:tgtEl>
                                          <p:spTgt spid="12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21"/>
        <p:cNvGrpSpPr/>
        <p:nvPr/>
      </p:nvGrpSpPr>
      <p:grpSpPr>
        <a:xfrm>
          <a:off x="0" y="0"/>
          <a:ext cx="0" cy="0"/>
          <a:chOff x="0" y="0"/>
          <a:chExt cx="0" cy="0"/>
        </a:xfrm>
      </p:grpSpPr>
      <p:sp>
        <p:nvSpPr>
          <p:cNvPr id="2222" name="Google Shape;2222;p93"/>
          <p:cNvSpPr/>
          <p:nvPr/>
        </p:nvSpPr>
        <p:spPr>
          <a:xfrm>
            <a:off x="8013100" y="5401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dk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93"/>
          <p:cNvSpPr/>
          <p:nvPr/>
        </p:nvSpPr>
        <p:spPr>
          <a:xfrm>
            <a:off x="3353075" y="43139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93"/>
          <p:cNvSpPr txBox="1">
            <a:spLocks noGrp="1"/>
          </p:cNvSpPr>
          <p:nvPr>
            <p:ph type="title"/>
          </p:nvPr>
        </p:nvSpPr>
        <p:spPr>
          <a:xfrm>
            <a:off x="2060993" y="1717300"/>
            <a:ext cx="5016300" cy="17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dirty="0">
                <a:latin typeface="El Messiri" pitchFamily="2" charset="-78"/>
                <a:cs typeface="El Messiri" pitchFamily="2" charset="-78"/>
              </a:rPr>
              <a:t>شكرا جزيلا</a:t>
            </a:r>
            <a:endParaRPr dirty="0">
              <a:latin typeface="El Messiri" pitchFamily="2" charset="-78"/>
              <a:cs typeface="El Messiri" pitchFamily="2" charset="-78"/>
            </a:endParaRPr>
          </a:p>
        </p:txBody>
      </p:sp>
      <p:grpSp>
        <p:nvGrpSpPr>
          <p:cNvPr id="2225" name="Google Shape;2225;p93"/>
          <p:cNvGrpSpPr/>
          <p:nvPr/>
        </p:nvGrpSpPr>
        <p:grpSpPr>
          <a:xfrm>
            <a:off x="7088092" y="2948651"/>
            <a:ext cx="1335901" cy="888060"/>
            <a:chOff x="3903179" y="2390563"/>
            <a:chExt cx="1335901" cy="888060"/>
          </a:xfrm>
        </p:grpSpPr>
        <p:grpSp>
          <p:nvGrpSpPr>
            <p:cNvPr id="2226" name="Google Shape;2226;p93"/>
            <p:cNvGrpSpPr/>
            <p:nvPr/>
          </p:nvGrpSpPr>
          <p:grpSpPr>
            <a:xfrm>
              <a:off x="3903179" y="2390563"/>
              <a:ext cx="1335901" cy="888060"/>
              <a:chOff x="4981963" y="3755000"/>
              <a:chExt cx="1001575" cy="735575"/>
            </a:xfrm>
          </p:grpSpPr>
          <p:sp>
            <p:nvSpPr>
              <p:cNvPr id="2227" name="Google Shape;2227;p93"/>
              <p:cNvSpPr/>
              <p:nvPr/>
            </p:nvSpPr>
            <p:spPr>
              <a:xfrm>
                <a:off x="4981963" y="3755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gradFill>
                <a:gsLst>
                  <a:gs pos="0">
                    <a:schemeClr val="lt1"/>
                  </a:gs>
                  <a:gs pos="100000">
                    <a:schemeClr val="lt2"/>
                  </a:gs>
                </a:gsLst>
                <a:lin ang="5400012" scaled="0"/>
              </a:gra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93"/>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93"/>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93"/>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1" name="Google Shape;2231;p93"/>
            <p:cNvGrpSpPr/>
            <p:nvPr/>
          </p:nvGrpSpPr>
          <p:grpSpPr>
            <a:xfrm>
              <a:off x="4037359" y="2434200"/>
              <a:ext cx="468224" cy="468207"/>
              <a:chOff x="5921438" y="1923500"/>
              <a:chExt cx="707500" cy="707475"/>
            </a:xfrm>
          </p:grpSpPr>
          <p:sp>
            <p:nvSpPr>
              <p:cNvPr id="2232" name="Google Shape;2232;p93"/>
              <p:cNvSpPr/>
              <p:nvPr/>
            </p:nvSpPr>
            <p:spPr>
              <a:xfrm>
                <a:off x="5921438" y="1923500"/>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93"/>
              <p:cNvSpPr/>
              <p:nvPr/>
            </p:nvSpPr>
            <p:spPr>
              <a:xfrm>
                <a:off x="6070750" y="2199097"/>
                <a:ext cx="404418" cy="244866"/>
              </a:xfrm>
              <a:custGeom>
                <a:avLst/>
                <a:gdLst/>
                <a:ahLst/>
                <a:cxnLst/>
                <a:rect l="l" t="t" r="r" b="b"/>
                <a:pathLst>
                  <a:path w="18876" h="11429" extrusionOk="0">
                    <a:moveTo>
                      <a:pt x="11976" y="0"/>
                    </a:moveTo>
                    <a:lnTo>
                      <a:pt x="8085" y="6262"/>
                    </a:lnTo>
                    <a:lnTo>
                      <a:pt x="5654" y="2249"/>
                    </a:lnTo>
                    <a:lnTo>
                      <a:pt x="0" y="11429"/>
                    </a:lnTo>
                    <a:lnTo>
                      <a:pt x="18876" y="11429"/>
                    </a:lnTo>
                    <a:lnTo>
                      <a:pt x="11976" y="0"/>
                    </a:lnTo>
                    <a:close/>
                  </a:path>
                </a:pathLst>
              </a:custGeom>
              <a:solidFill>
                <a:schemeClr val="dk1"/>
              </a:solidFill>
              <a:ln>
                <a:noFill/>
              </a:ln>
              <a:effectLst>
                <a:outerShdw blurRad="57150" dist="19050" dir="546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93"/>
              <p:cNvSpPr/>
              <p:nvPr/>
            </p:nvSpPr>
            <p:spPr>
              <a:xfrm>
                <a:off x="6146294" y="2120938"/>
                <a:ext cx="89878" cy="89899"/>
              </a:xfrm>
              <a:custGeom>
                <a:avLst/>
                <a:gdLst/>
                <a:ahLst/>
                <a:cxnLst/>
                <a:rect l="l" t="t" r="r" b="b"/>
                <a:pathLst>
                  <a:path w="4195" h="4196" extrusionOk="0">
                    <a:moveTo>
                      <a:pt x="2097" y="1"/>
                    </a:moveTo>
                    <a:cubicBezTo>
                      <a:pt x="942" y="1"/>
                      <a:pt x="0" y="943"/>
                      <a:pt x="0" y="2098"/>
                    </a:cubicBezTo>
                    <a:cubicBezTo>
                      <a:pt x="0" y="3223"/>
                      <a:pt x="942" y="4195"/>
                      <a:pt x="2097" y="4195"/>
                    </a:cubicBezTo>
                    <a:cubicBezTo>
                      <a:pt x="3222" y="4195"/>
                      <a:pt x="4195" y="3223"/>
                      <a:pt x="4195" y="2098"/>
                    </a:cubicBezTo>
                    <a:cubicBezTo>
                      <a:pt x="4195" y="943"/>
                      <a:pt x="3222" y="1"/>
                      <a:pt x="2097" y="1"/>
                    </a:cubicBezTo>
                    <a:close/>
                  </a:path>
                </a:pathLst>
              </a:custGeom>
              <a:solidFill>
                <a:schemeClr val="accent1"/>
              </a:solidFill>
              <a:ln>
                <a:noFill/>
              </a:ln>
              <a:effectLst>
                <a:outerShdw blurRad="57150" dist="19050" dir="5460000" algn="bl" rotWithShape="0">
                  <a:schemeClr val="dk1">
                    <a:alpha val="15000"/>
                  </a:scheme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93"/>
            <p:cNvGrpSpPr/>
            <p:nvPr/>
          </p:nvGrpSpPr>
          <p:grpSpPr>
            <a:xfrm>
              <a:off x="4571821" y="2645769"/>
              <a:ext cx="500473" cy="228451"/>
              <a:chOff x="5092913" y="4207125"/>
              <a:chExt cx="779675" cy="189225"/>
            </a:xfrm>
          </p:grpSpPr>
          <p:sp>
            <p:nvSpPr>
              <p:cNvPr id="2236" name="Google Shape;2236;p93"/>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93"/>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93"/>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9" name="Google Shape;2239;p93"/>
            <p:cNvSpPr/>
            <p:nvPr/>
          </p:nvSpPr>
          <p:spPr>
            <a:xfrm>
              <a:off x="4571821" y="2548146"/>
              <a:ext cx="500473" cy="36732"/>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5715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0" name="Google Shape;2240;p93"/>
          <p:cNvGrpSpPr/>
          <p:nvPr/>
        </p:nvGrpSpPr>
        <p:grpSpPr>
          <a:xfrm>
            <a:off x="6794302" y="3514136"/>
            <a:ext cx="485166" cy="485122"/>
            <a:chOff x="3933325" y="3806050"/>
            <a:chExt cx="633707" cy="633733"/>
          </a:xfrm>
        </p:grpSpPr>
        <p:sp>
          <p:nvSpPr>
            <p:cNvPr id="2241" name="Google Shape;2241;p93"/>
            <p:cNvSpPr/>
            <p:nvPr/>
          </p:nvSpPr>
          <p:spPr>
            <a:xfrm>
              <a:off x="3933325" y="3806050"/>
              <a:ext cx="633707" cy="633733"/>
            </a:xfrm>
            <a:custGeom>
              <a:avLst/>
              <a:gdLst/>
              <a:ahLst/>
              <a:cxnLst/>
              <a:rect l="l" t="t" r="r" b="b"/>
              <a:pathLst>
                <a:path w="24986" h="24987" extrusionOk="0">
                  <a:moveTo>
                    <a:pt x="4863" y="1"/>
                  </a:moveTo>
                  <a:cubicBezTo>
                    <a:pt x="2158" y="1"/>
                    <a:pt x="0" y="2189"/>
                    <a:pt x="0" y="4864"/>
                  </a:cubicBezTo>
                  <a:lnTo>
                    <a:pt x="0" y="20123"/>
                  </a:lnTo>
                  <a:cubicBezTo>
                    <a:pt x="0" y="22828"/>
                    <a:pt x="2189" y="24986"/>
                    <a:pt x="4863" y="24986"/>
                  </a:cubicBezTo>
                  <a:lnTo>
                    <a:pt x="20122" y="24986"/>
                  </a:lnTo>
                  <a:cubicBezTo>
                    <a:pt x="22827" y="24986"/>
                    <a:pt x="24985" y="22828"/>
                    <a:pt x="24985" y="20123"/>
                  </a:cubicBezTo>
                  <a:lnTo>
                    <a:pt x="24985" y="4864"/>
                  </a:lnTo>
                  <a:cubicBezTo>
                    <a:pt x="24985" y="2159"/>
                    <a:pt x="22797" y="1"/>
                    <a:pt x="20122" y="1"/>
                  </a:cubicBezTo>
                  <a:close/>
                </a:path>
              </a:pathLst>
            </a:custGeom>
            <a:gradFill>
              <a:gsLst>
                <a:gs pos="0">
                  <a:schemeClr val="lt1"/>
                </a:gs>
                <a:gs pos="100000">
                  <a:srgbClr val="4EB3E4">
                    <a:alpha val="57647"/>
                  </a:srgbClr>
                </a:gs>
              </a:gsLst>
              <a:lin ang="5400012" scaled="0"/>
            </a:gradFill>
            <a:ln>
              <a:noFill/>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93"/>
            <p:cNvSpPr/>
            <p:nvPr/>
          </p:nvSpPr>
          <p:spPr>
            <a:xfrm>
              <a:off x="4038151" y="3846150"/>
              <a:ext cx="424036" cy="403974"/>
            </a:xfrm>
            <a:custGeom>
              <a:avLst/>
              <a:gdLst/>
              <a:ahLst/>
              <a:cxnLst/>
              <a:rect l="l" t="t" r="r" b="b"/>
              <a:pathLst>
                <a:path w="16719" h="15928" extrusionOk="0">
                  <a:moveTo>
                    <a:pt x="8360" y="0"/>
                  </a:moveTo>
                  <a:lnTo>
                    <a:pt x="5776" y="5259"/>
                  </a:lnTo>
                  <a:lnTo>
                    <a:pt x="1" y="6080"/>
                  </a:lnTo>
                  <a:lnTo>
                    <a:pt x="4196" y="10153"/>
                  </a:lnTo>
                  <a:lnTo>
                    <a:pt x="3192" y="15928"/>
                  </a:lnTo>
                  <a:lnTo>
                    <a:pt x="8360" y="13192"/>
                  </a:lnTo>
                  <a:lnTo>
                    <a:pt x="13527" y="15928"/>
                  </a:lnTo>
                  <a:lnTo>
                    <a:pt x="12554" y="10153"/>
                  </a:lnTo>
                  <a:lnTo>
                    <a:pt x="16719" y="6080"/>
                  </a:lnTo>
                  <a:lnTo>
                    <a:pt x="10943" y="5259"/>
                  </a:lnTo>
                  <a:lnTo>
                    <a:pt x="8360" y="0"/>
                  </a:lnTo>
                  <a:close/>
                </a:path>
              </a:pathLst>
            </a:custGeom>
            <a:solidFill>
              <a:schemeClr val="accent3"/>
            </a:solidFill>
            <a:ln>
              <a:noFill/>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93"/>
            <p:cNvSpPr/>
            <p:nvPr/>
          </p:nvSpPr>
          <p:spPr>
            <a:xfrm>
              <a:off x="4079011" y="4365773"/>
              <a:ext cx="343865" cy="25"/>
            </a:xfrm>
            <a:custGeom>
              <a:avLst/>
              <a:gdLst/>
              <a:ahLst/>
              <a:cxnLst/>
              <a:rect l="l" t="t" r="r" b="b"/>
              <a:pathLst>
                <a:path w="13558" h="1" fill="none" extrusionOk="0">
                  <a:moveTo>
                    <a:pt x="1" y="0"/>
                  </a:moveTo>
                  <a:lnTo>
                    <a:pt x="13557" y="0"/>
                  </a:lnTo>
                </a:path>
              </a:pathLst>
            </a:custGeom>
            <a:noFill/>
            <a:ln w="9525" cap="rnd" cmpd="sng">
              <a:solidFill>
                <a:schemeClr val="lt1"/>
              </a:solidFill>
              <a:prstDash val="solid"/>
              <a:round/>
              <a:headEnd type="none" w="sm" len="sm"/>
              <a:tailEnd type="none" w="sm" len="sm"/>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93"/>
            <p:cNvSpPr/>
            <p:nvPr/>
          </p:nvSpPr>
          <p:spPr>
            <a:xfrm>
              <a:off x="4079011" y="4314869"/>
              <a:ext cx="343865" cy="25"/>
            </a:xfrm>
            <a:custGeom>
              <a:avLst/>
              <a:gdLst/>
              <a:ahLst/>
              <a:cxnLst/>
              <a:rect l="l" t="t" r="r" b="b"/>
              <a:pathLst>
                <a:path w="13558" h="1" fill="none" extrusionOk="0">
                  <a:moveTo>
                    <a:pt x="1" y="1"/>
                  </a:moveTo>
                  <a:lnTo>
                    <a:pt x="13557" y="1"/>
                  </a:lnTo>
                </a:path>
              </a:pathLst>
            </a:custGeom>
            <a:noFill/>
            <a:ln w="9525" cap="rnd" cmpd="sng">
              <a:solidFill>
                <a:schemeClr val="lt1"/>
              </a:solidFill>
              <a:prstDash val="solid"/>
              <a:round/>
              <a:headEnd type="none" w="sm" len="sm"/>
              <a:tailEnd type="none" w="sm" len="sm"/>
            </a:ln>
            <a:effectLst>
              <a:outerShdw blurRad="57150" dist="190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93"/>
          <p:cNvGrpSpPr/>
          <p:nvPr/>
        </p:nvGrpSpPr>
        <p:grpSpPr>
          <a:xfrm>
            <a:off x="735614" y="2878682"/>
            <a:ext cx="1013848" cy="1013812"/>
            <a:chOff x="5146250" y="3137125"/>
            <a:chExt cx="707500" cy="707475"/>
          </a:xfrm>
        </p:grpSpPr>
        <p:sp>
          <p:nvSpPr>
            <p:cNvPr id="2246" name="Google Shape;2246;p93"/>
            <p:cNvSpPr/>
            <p:nvPr/>
          </p:nvSpPr>
          <p:spPr>
            <a:xfrm>
              <a:off x="5146250" y="3137125"/>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chemeClr val="lt2"/>
            </a:solidFill>
            <a:ln>
              <a:noFill/>
            </a:ln>
            <a:effectLst>
              <a:outerShdw blurRad="57150" dist="38100"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93"/>
            <p:cNvSpPr/>
            <p:nvPr/>
          </p:nvSpPr>
          <p:spPr>
            <a:xfrm>
              <a:off x="5241250" y="3704000"/>
              <a:ext cx="297150" cy="47900"/>
            </a:xfrm>
            <a:custGeom>
              <a:avLst/>
              <a:gdLst/>
              <a:ahLst/>
              <a:cxnLst/>
              <a:rect l="l" t="t" r="r" b="b"/>
              <a:pathLst>
                <a:path w="11886" h="1916"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93"/>
            <p:cNvSpPr/>
            <p:nvPr/>
          </p:nvSpPr>
          <p:spPr>
            <a:xfrm>
              <a:off x="5241250" y="3704000"/>
              <a:ext cx="297150" cy="47900"/>
            </a:xfrm>
            <a:custGeom>
              <a:avLst/>
              <a:gdLst/>
              <a:ahLst/>
              <a:cxnLst/>
              <a:rect l="l" t="t" r="r" b="b"/>
              <a:pathLst>
                <a:path w="11886" h="1916" fill="none"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93"/>
            <p:cNvSpPr/>
            <p:nvPr/>
          </p:nvSpPr>
          <p:spPr>
            <a:xfrm>
              <a:off x="5582425" y="3704000"/>
              <a:ext cx="176325" cy="47900"/>
            </a:xfrm>
            <a:custGeom>
              <a:avLst/>
              <a:gdLst/>
              <a:ahLst/>
              <a:cxnLst/>
              <a:rect l="l" t="t" r="r" b="b"/>
              <a:pathLst>
                <a:path w="7053" h="1916"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solidFill>
              <a:srgbClr val="DEDBF9"/>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93"/>
            <p:cNvSpPr/>
            <p:nvPr/>
          </p:nvSpPr>
          <p:spPr>
            <a:xfrm>
              <a:off x="5582425" y="3704000"/>
              <a:ext cx="176325" cy="47900"/>
            </a:xfrm>
            <a:custGeom>
              <a:avLst/>
              <a:gdLst/>
              <a:ahLst/>
              <a:cxnLst/>
              <a:rect l="l" t="t" r="r" b="b"/>
              <a:pathLst>
                <a:path w="7053" h="1916" fill="none"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93"/>
            <p:cNvSpPr/>
            <p:nvPr/>
          </p:nvSpPr>
          <p:spPr>
            <a:xfrm>
              <a:off x="5241250" y="3232850"/>
              <a:ext cx="517500" cy="285750"/>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chemeClr val="lt1"/>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93"/>
            <p:cNvSpPr/>
            <p:nvPr/>
          </p:nvSpPr>
          <p:spPr>
            <a:xfrm>
              <a:off x="5241250" y="3232850"/>
              <a:ext cx="517500" cy="285750"/>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chemeClr val="lt1"/>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93"/>
            <p:cNvSpPr/>
            <p:nvPr/>
          </p:nvSpPr>
          <p:spPr>
            <a:xfrm>
              <a:off x="5458575" y="3324050"/>
              <a:ext cx="86650" cy="101850"/>
            </a:xfrm>
            <a:custGeom>
              <a:avLst/>
              <a:gdLst/>
              <a:ahLst/>
              <a:cxnLst/>
              <a:rect l="l" t="t" r="r" b="b"/>
              <a:pathLst>
                <a:path w="3466" h="4074" extrusionOk="0">
                  <a:moveTo>
                    <a:pt x="3222" y="1703"/>
                  </a:moveTo>
                  <a:lnTo>
                    <a:pt x="578" y="152"/>
                  </a:lnTo>
                  <a:cubicBezTo>
                    <a:pt x="304" y="0"/>
                    <a:pt x="0" y="183"/>
                    <a:pt x="0" y="487"/>
                  </a:cubicBezTo>
                  <a:lnTo>
                    <a:pt x="0" y="3557"/>
                  </a:lnTo>
                  <a:cubicBezTo>
                    <a:pt x="0" y="3861"/>
                    <a:pt x="304" y="4073"/>
                    <a:pt x="578" y="3921"/>
                  </a:cubicBezTo>
                  <a:lnTo>
                    <a:pt x="3222" y="2341"/>
                  </a:lnTo>
                  <a:cubicBezTo>
                    <a:pt x="3466" y="2250"/>
                    <a:pt x="3466" y="1855"/>
                    <a:pt x="3222" y="1703"/>
                  </a:cubicBezTo>
                  <a:close/>
                </a:path>
              </a:pathLst>
            </a:custGeom>
            <a:solidFill>
              <a:schemeClr val="accent3"/>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93"/>
            <p:cNvSpPr/>
            <p:nvPr/>
          </p:nvSpPr>
          <p:spPr>
            <a:xfrm>
              <a:off x="5257200" y="3608250"/>
              <a:ext cx="484850" cy="25"/>
            </a:xfrm>
            <a:custGeom>
              <a:avLst/>
              <a:gdLst/>
              <a:ahLst/>
              <a:cxnLst/>
              <a:rect l="l" t="t" r="r" b="b"/>
              <a:pathLst>
                <a:path w="19394" h="1" fill="none" extrusionOk="0">
                  <a:moveTo>
                    <a:pt x="1" y="0"/>
                  </a:moveTo>
                  <a:lnTo>
                    <a:pt x="19393" y="0"/>
                  </a:lnTo>
                </a:path>
              </a:pathLst>
            </a:custGeom>
            <a:noFill/>
            <a:ln w="19000" cap="rnd" cmpd="sng">
              <a:solidFill>
                <a:srgbClr val="DEDBF9"/>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93"/>
            <p:cNvSpPr/>
            <p:nvPr/>
          </p:nvSpPr>
          <p:spPr>
            <a:xfrm>
              <a:off x="5257200" y="3608250"/>
              <a:ext cx="152775" cy="25"/>
            </a:xfrm>
            <a:custGeom>
              <a:avLst/>
              <a:gdLst/>
              <a:ahLst/>
              <a:cxnLst/>
              <a:rect l="l" t="t" r="r" b="b"/>
              <a:pathLst>
                <a:path w="6111" h="1" fill="none" extrusionOk="0">
                  <a:moveTo>
                    <a:pt x="1" y="0"/>
                  </a:moveTo>
                  <a:lnTo>
                    <a:pt x="6110" y="0"/>
                  </a:lnTo>
                </a:path>
              </a:pathLst>
            </a:custGeom>
            <a:noFill/>
            <a:ln w="19000" cap="rnd" cmpd="sng">
              <a:solidFill>
                <a:srgbClr val="D074B5"/>
              </a:solidFill>
              <a:prstDash val="solid"/>
              <a:miter lim="30395"/>
              <a:headEnd type="none" w="sm" len="sm"/>
              <a:tailEnd type="none" w="sm" len="sm"/>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93"/>
            <p:cNvSpPr/>
            <p:nvPr/>
          </p:nvSpPr>
          <p:spPr>
            <a:xfrm>
              <a:off x="5365100" y="3576325"/>
              <a:ext cx="63100" cy="63100"/>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rgbClr val="DD81C2"/>
            </a:solidFill>
            <a:ln>
              <a:noFill/>
            </a:ln>
            <a:effectLst>
              <a:outerShdw blurRad="57150" dist="19050" dir="5400000" algn="bl" rotWithShape="0">
                <a:schemeClr val="dk1">
                  <a:alpha val="16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7" name="Google Shape;2257;p93"/>
          <p:cNvGrpSpPr/>
          <p:nvPr/>
        </p:nvGrpSpPr>
        <p:grpSpPr>
          <a:xfrm>
            <a:off x="1218479" y="3836707"/>
            <a:ext cx="1196850" cy="348800"/>
            <a:chOff x="2175350" y="3842350"/>
            <a:chExt cx="1196850" cy="348800"/>
          </a:xfrm>
        </p:grpSpPr>
        <p:sp>
          <p:nvSpPr>
            <p:cNvPr id="2258" name="Google Shape;2258;p93"/>
            <p:cNvSpPr/>
            <p:nvPr/>
          </p:nvSpPr>
          <p:spPr>
            <a:xfrm>
              <a:off x="2597075" y="3842350"/>
              <a:ext cx="348825" cy="348800"/>
            </a:xfrm>
            <a:custGeom>
              <a:avLst/>
              <a:gdLst/>
              <a:ahLst/>
              <a:cxnLst/>
              <a:rect l="l" t="t" r="r" b="b"/>
              <a:pathLst>
                <a:path w="13953" h="13952" extrusionOk="0">
                  <a:moveTo>
                    <a:pt x="10183" y="13952"/>
                  </a:moveTo>
                  <a:lnTo>
                    <a:pt x="3770" y="13952"/>
                  </a:lnTo>
                  <a:cubicBezTo>
                    <a:pt x="1673" y="13952"/>
                    <a:pt x="1" y="12280"/>
                    <a:pt x="1" y="10183"/>
                  </a:cubicBezTo>
                  <a:lnTo>
                    <a:pt x="1" y="3769"/>
                  </a:lnTo>
                  <a:cubicBezTo>
                    <a:pt x="1" y="1672"/>
                    <a:pt x="1673" y="0"/>
                    <a:pt x="3770" y="0"/>
                  </a:cubicBezTo>
                  <a:lnTo>
                    <a:pt x="10183" y="0"/>
                  </a:lnTo>
                  <a:cubicBezTo>
                    <a:pt x="12281" y="0"/>
                    <a:pt x="13952" y="1672"/>
                    <a:pt x="13952" y="3769"/>
                  </a:cubicBezTo>
                  <a:lnTo>
                    <a:pt x="13952" y="10183"/>
                  </a:lnTo>
                  <a:cubicBezTo>
                    <a:pt x="13952" y="12250"/>
                    <a:pt x="12281" y="13952"/>
                    <a:pt x="10183" y="13952"/>
                  </a:cubicBezTo>
                  <a:close/>
                </a:path>
              </a:pathLst>
            </a:custGeom>
            <a:solidFill>
              <a:schemeClr val="accent3"/>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93"/>
            <p:cNvSpPr/>
            <p:nvPr/>
          </p:nvSpPr>
          <p:spPr>
            <a:xfrm>
              <a:off x="2673075" y="3915300"/>
              <a:ext cx="201400" cy="201375"/>
            </a:xfrm>
            <a:custGeom>
              <a:avLst/>
              <a:gdLst/>
              <a:ahLst/>
              <a:cxnLst/>
              <a:rect l="l" t="t" r="r" b="b"/>
              <a:pathLst>
                <a:path w="8056" h="8055" extrusionOk="0">
                  <a:moveTo>
                    <a:pt x="4043" y="608"/>
                  </a:moveTo>
                  <a:cubicBezTo>
                    <a:pt x="5897" y="608"/>
                    <a:pt x="7447" y="2128"/>
                    <a:pt x="7447" y="4043"/>
                  </a:cubicBezTo>
                  <a:cubicBezTo>
                    <a:pt x="7447" y="5927"/>
                    <a:pt x="5897" y="7447"/>
                    <a:pt x="4043" y="7447"/>
                  </a:cubicBezTo>
                  <a:cubicBezTo>
                    <a:pt x="2128" y="7447"/>
                    <a:pt x="608" y="5897"/>
                    <a:pt x="608" y="4043"/>
                  </a:cubicBezTo>
                  <a:cubicBezTo>
                    <a:pt x="608" y="2128"/>
                    <a:pt x="2189" y="608"/>
                    <a:pt x="4043" y="608"/>
                  </a:cubicBezTo>
                  <a:close/>
                  <a:moveTo>
                    <a:pt x="4043" y="0"/>
                  </a:moveTo>
                  <a:cubicBezTo>
                    <a:pt x="1824" y="0"/>
                    <a:pt x="0" y="1793"/>
                    <a:pt x="0" y="4043"/>
                  </a:cubicBezTo>
                  <a:cubicBezTo>
                    <a:pt x="0" y="6231"/>
                    <a:pt x="1794" y="8055"/>
                    <a:pt x="4043" y="8055"/>
                  </a:cubicBezTo>
                  <a:cubicBezTo>
                    <a:pt x="6292" y="8055"/>
                    <a:pt x="8055" y="6292"/>
                    <a:pt x="8055" y="4043"/>
                  </a:cubicBezTo>
                  <a:cubicBezTo>
                    <a:pt x="8055" y="1824"/>
                    <a:pt x="6262" y="0"/>
                    <a:pt x="4043"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93"/>
            <p:cNvSpPr/>
            <p:nvPr/>
          </p:nvSpPr>
          <p:spPr>
            <a:xfrm>
              <a:off x="2750575" y="3973950"/>
              <a:ext cx="72975" cy="85600"/>
            </a:xfrm>
            <a:custGeom>
              <a:avLst/>
              <a:gdLst/>
              <a:ahLst/>
              <a:cxnLst/>
              <a:rect l="l" t="t" r="r" b="b"/>
              <a:pathLst>
                <a:path w="2919" h="3424" extrusionOk="0">
                  <a:moveTo>
                    <a:pt x="347" y="0"/>
                  </a:moveTo>
                  <a:cubicBezTo>
                    <a:pt x="172" y="0"/>
                    <a:pt x="1" y="154"/>
                    <a:pt x="1" y="359"/>
                  </a:cubicBezTo>
                  <a:lnTo>
                    <a:pt x="1" y="3065"/>
                  </a:lnTo>
                  <a:cubicBezTo>
                    <a:pt x="1" y="3270"/>
                    <a:pt x="172" y="3424"/>
                    <a:pt x="347" y="3424"/>
                  </a:cubicBezTo>
                  <a:cubicBezTo>
                    <a:pt x="405" y="3424"/>
                    <a:pt x="464" y="3407"/>
                    <a:pt x="517" y="3369"/>
                  </a:cubicBezTo>
                  <a:lnTo>
                    <a:pt x="2676" y="2001"/>
                  </a:lnTo>
                  <a:cubicBezTo>
                    <a:pt x="2919" y="1849"/>
                    <a:pt x="2919" y="1545"/>
                    <a:pt x="2676" y="1423"/>
                  </a:cubicBezTo>
                  <a:lnTo>
                    <a:pt x="517" y="55"/>
                  </a:lnTo>
                  <a:cubicBezTo>
                    <a:pt x="464" y="17"/>
                    <a:pt x="405" y="0"/>
                    <a:pt x="347"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93"/>
            <p:cNvSpPr/>
            <p:nvPr/>
          </p:nvSpPr>
          <p:spPr>
            <a:xfrm>
              <a:off x="3024150" y="3842350"/>
              <a:ext cx="348050" cy="348800"/>
            </a:xfrm>
            <a:custGeom>
              <a:avLst/>
              <a:gdLst/>
              <a:ahLst/>
              <a:cxnLst/>
              <a:rect l="l" t="t" r="r" b="b"/>
              <a:pathLst>
                <a:path w="13922" h="13952" extrusionOk="0">
                  <a:moveTo>
                    <a:pt x="10183" y="13952"/>
                  </a:moveTo>
                  <a:lnTo>
                    <a:pt x="3739" y="13952"/>
                  </a:lnTo>
                  <a:cubicBezTo>
                    <a:pt x="1672" y="13952"/>
                    <a:pt x="0" y="12280"/>
                    <a:pt x="0" y="10183"/>
                  </a:cubicBezTo>
                  <a:lnTo>
                    <a:pt x="0" y="3769"/>
                  </a:lnTo>
                  <a:cubicBezTo>
                    <a:pt x="0" y="1672"/>
                    <a:pt x="1672" y="0"/>
                    <a:pt x="3739" y="0"/>
                  </a:cubicBezTo>
                  <a:lnTo>
                    <a:pt x="10183" y="0"/>
                  </a:lnTo>
                  <a:cubicBezTo>
                    <a:pt x="12250" y="0"/>
                    <a:pt x="13921" y="1672"/>
                    <a:pt x="13921" y="3769"/>
                  </a:cubicBezTo>
                  <a:lnTo>
                    <a:pt x="13921" y="10183"/>
                  </a:lnTo>
                  <a:cubicBezTo>
                    <a:pt x="13921" y="12250"/>
                    <a:pt x="12250" y="13952"/>
                    <a:pt x="10183" y="13952"/>
                  </a:cubicBezTo>
                  <a:close/>
                </a:path>
              </a:pathLst>
            </a:custGeom>
            <a:solidFill>
              <a:schemeClr val="accent4"/>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93"/>
            <p:cNvSpPr/>
            <p:nvPr/>
          </p:nvSpPr>
          <p:spPr>
            <a:xfrm>
              <a:off x="3122925" y="3963425"/>
              <a:ext cx="88925" cy="105875"/>
            </a:xfrm>
            <a:custGeom>
              <a:avLst/>
              <a:gdLst/>
              <a:ahLst/>
              <a:cxnLst/>
              <a:rect l="l" t="t" r="r" b="b"/>
              <a:pathLst>
                <a:path w="3557" h="4235" extrusionOk="0">
                  <a:moveTo>
                    <a:pt x="445" y="1"/>
                  </a:moveTo>
                  <a:cubicBezTo>
                    <a:pt x="220" y="1"/>
                    <a:pt x="1" y="187"/>
                    <a:pt x="1" y="446"/>
                  </a:cubicBezTo>
                  <a:lnTo>
                    <a:pt x="1" y="3790"/>
                  </a:lnTo>
                  <a:cubicBezTo>
                    <a:pt x="1" y="4037"/>
                    <a:pt x="184" y="4234"/>
                    <a:pt x="402" y="4234"/>
                  </a:cubicBezTo>
                  <a:cubicBezTo>
                    <a:pt x="479" y="4234"/>
                    <a:pt x="560" y="4210"/>
                    <a:pt x="639" y="4154"/>
                  </a:cubicBezTo>
                  <a:lnTo>
                    <a:pt x="3283" y="2483"/>
                  </a:lnTo>
                  <a:cubicBezTo>
                    <a:pt x="3557" y="2300"/>
                    <a:pt x="3557" y="1935"/>
                    <a:pt x="3283" y="1723"/>
                  </a:cubicBezTo>
                  <a:lnTo>
                    <a:pt x="639" y="51"/>
                  </a:lnTo>
                  <a:cubicBezTo>
                    <a:pt x="577" y="17"/>
                    <a:pt x="511" y="1"/>
                    <a:pt x="445" y="1"/>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93"/>
            <p:cNvSpPr/>
            <p:nvPr/>
          </p:nvSpPr>
          <p:spPr>
            <a:xfrm>
              <a:off x="3186000" y="3963425"/>
              <a:ext cx="90450" cy="105875"/>
            </a:xfrm>
            <a:custGeom>
              <a:avLst/>
              <a:gdLst/>
              <a:ahLst/>
              <a:cxnLst/>
              <a:rect l="l" t="t" r="r" b="b"/>
              <a:pathLst>
                <a:path w="3618" h="4235" extrusionOk="0">
                  <a:moveTo>
                    <a:pt x="472" y="1"/>
                  </a:moveTo>
                  <a:cubicBezTo>
                    <a:pt x="238" y="1"/>
                    <a:pt x="0" y="187"/>
                    <a:pt x="0" y="446"/>
                  </a:cubicBezTo>
                  <a:lnTo>
                    <a:pt x="0" y="3790"/>
                  </a:lnTo>
                  <a:cubicBezTo>
                    <a:pt x="0" y="4037"/>
                    <a:pt x="200" y="4234"/>
                    <a:pt x="427" y="4234"/>
                  </a:cubicBezTo>
                  <a:cubicBezTo>
                    <a:pt x="507" y="4234"/>
                    <a:pt x="590" y="4210"/>
                    <a:pt x="669" y="4154"/>
                  </a:cubicBezTo>
                  <a:lnTo>
                    <a:pt x="3314" y="2483"/>
                  </a:lnTo>
                  <a:cubicBezTo>
                    <a:pt x="3618" y="2300"/>
                    <a:pt x="3618" y="1935"/>
                    <a:pt x="3314" y="1723"/>
                  </a:cubicBezTo>
                  <a:lnTo>
                    <a:pt x="669" y="51"/>
                  </a:lnTo>
                  <a:cubicBezTo>
                    <a:pt x="608" y="17"/>
                    <a:pt x="540" y="1"/>
                    <a:pt x="472" y="1"/>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93"/>
            <p:cNvSpPr/>
            <p:nvPr/>
          </p:nvSpPr>
          <p:spPr>
            <a:xfrm>
              <a:off x="2175350" y="3842350"/>
              <a:ext cx="348800" cy="348800"/>
            </a:xfrm>
            <a:custGeom>
              <a:avLst/>
              <a:gdLst/>
              <a:ahLst/>
              <a:cxnLst/>
              <a:rect l="l" t="t" r="r" b="b"/>
              <a:pathLst>
                <a:path w="13952" h="13952" extrusionOk="0">
                  <a:moveTo>
                    <a:pt x="10183" y="13952"/>
                  </a:moveTo>
                  <a:lnTo>
                    <a:pt x="3769" y="13952"/>
                  </a:lnTo>
                  <a:cubicBezTo>
                    <a:pt x="1672" y="13952"/>
                    <a:pt x="0" y="12280"/>
                    <a:pt x="0" y="10183"/>
                  </a:cubicBezTo>
                  <a:lnTo>
                    <a:pt x="0" y="3769"/>
                  </a:lnTo>
                  <a:cubicBezTo>
                    <a:pt x="0" y="1672"/>
                    <a:pt x="1672" y="0"/>
                    <a:pt x="3769" y="0"/>
                  </a:cubicBezTo>
                  <a:lnTo>
                    <a:pt x="10183" y="0"/>
                  </a:lnTo>
                  <a:cubicBezTo>
                    <a:pt x="12280" y="0"/>
                    <a:pt x="13952" y="1672"/>
                    <a:pt x="13952" y="3769"/>
                  </a:cubicBezTo>
                  <a:lnTo>
                    <a:pt x="13952" y="10183"/>
                  </a:lnTo>
                  <a:cubicBezTo>
                    <a:pt x="13952" y="12250"/>
                    <a:pt x="12280" y="13952"/>
                    <a:pt x="10183" y="13952"/>
                  </a:cubicBezTo>
                  <a:close/>
                </a:path>
              </a:pathLst>
            </a:custGeom>
            <a:solidFill>
              <a:schemeClr val="accent5"/>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93"/>
            <p:cNvSpPr/>
            <p:nvPr/>
          </p:nvSpPr>
          <p:spPr>
            <a:xfrm>
              <a:off x="2336450" y="3963125"/>
              <a:ext cx="88925" cy="105525"/>
            </a:xfrm>
            <a:custGeom>
              <a:avLst/>
              <a:gdLst/>
              <a:ahLst/>
              <a:cxnLst/>
              <a:rect l="l" t="t" r="r" b="b"/>
              <a:pathLst>
                <a:path w="3557" h="4221" extrusionOk="0">
                  <a:moveTo>
                    <a:pt x="3134" y="0"/>
                  </a:moveTo>
                  <a:cubicBezTo>
                    <a:pt x="3063" y="0"/>
                    <a:pt x="2990" y="20"/>
                    <a:pt x="2918" y="63"/>
                  </a:cubicBezTo>
                  <a:lnTo>
                    <a:pt x="243" y="1735"/>
                  </a:lnTo>
                  <a:cubicBezTo>
                    <a:pt x="0" y="1947"/>
                    <a:pt x="0" y="2312"/>
                    <a:pt x="243" y="2495"/>
                  </a:cubicBezTo>
                  <a:lnTo>
                    <a:pt x="2918" y="4166"/>
                  </a:lnTo>
                  <a:cubicBezTo>
                    <a:pt x="2985" y="4203"/>
                    <a:pt x="3057" y="4220"/>
                    <a:pt x="3128" y="4220"/>
                  </a:cubicBezTo>
                  <a:cubicBezTo>
                    <a:pt x="3348" y="4220"/>
                    <a:pt x="3556" y="4054"/>
                    <a:pt x="3556" y="3802"/>
                  </a:cubicBezTo>
                  <a:lnTo>
                    <a:pt x="3556" y="458"/>
                  </a:lnTo>
                  <a:cubicBezTo>
                    <a:pt x="3556" y="203"/>
                    <a:pt x="3361" y="0"/>
                    <a:pt x="3134"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93"/>
            <p:cNvSpPr/>
            <p:nvPr/>
          </p:nvSpPr>
          <p:spPr>
            <a:xfrm>
              <a:off x="2271850" y="3963125"/>
              <a:ext cx="88925" cy="105525"/>
            </a:xfrm>
            <a:custGeom>
              <a:avLst/>
              <a:gdLst/>
              <a:ahLst/>
              <a:cxnLst/>
              <a:rect l="l" t="t" r="r" b="b"/>
              <a:pathLst>
                <a:path w="3557" h="4221" extrusionOk="0">
                  <a:moveTo>
                    <a:pt x="3134" y="0"/>
                  </a:moveTo>
                  <a:cubicBezTo>
                    <a:pt x="3064" y="0"/>
                    <a:pt x="2990" y="20"/>
                    <a:pt x="2918" y="63"/>
                  </a:cubicBezTo>
                  <a:lnTo>
                    <a:pt x="244" y="1735"/>
                  </a:lnTo>
                  <a:cubicBezTo>
                    <a:pt x="0" y="1947"/>
                    <a:pt x="0" y="2312"/>
                    <a:pt x="244" y="2495"/>
                  </a:cubicBezTo>
                  <a:lnTo>
                    <a:pt x="2918" y="4166"/>
                  </a:lnTo>
                  <a:cubicBezTo>
                    <a:pt x="2985" y="4203"/>
                    <a:pt x="3057" y="4220"/>
                    <a:pt x="3128" y="4220"/>
                  </a:cubicBezTo>
                  <a:cubicBezTo>
                    <a:pt x="3348" y="4220"/>
                    <a:pt x="3557" y="4054"/>
                    <a:pt x="3557" y="3802"/>
                  </a:cubicBezTo>
                  <a:lnTo>
                    <a:pt x="3557" y="458"/>
                  </a:lnTo>
                  <a:cubicBezTo>
                    <a:pt x="3557" y="203"/>
                    <a:pt x="3362" y="0"/>
                    <a:pt x="3134" y="0"/>
                  </a:cubicBezTo>
                  <a:close/>
                </a:path>
              </a:pathLst>
            </a:custGeom>
            <a:solidFill>
              <a:srgbClr val="FFFFFF"/>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93"/>
          <p:cNvGrpSpPr/>
          <p:nvPr/>
        </p:nvGrpSpPr>
        <p:grpSpPr>
          <a:xfrm>
            <a:off x="2113226" y="619336"/>
            <a:ext cx="572266" cy="485128"/>
            <a:chOff x="5215992" y="1423628"/>
            <a:chExt cx="459836" cy="389787"/>
          </a:xfrm>
        </p:grpSpPr>
        <p:sp>
          <p:nvSpPr>
            <p:cNvPr id="2268" name="Google Shape;2268;p93"/>
            <p:cNvSpPr/>
            <p:nvPr/>
          </p:nvSpPr>
          <p:spPr>
            <a:xfrm>
              <a:off x="5215992" y="1423628"/>
              <a:ext cx="459836" cy="389787"/>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solidFill>
              <a:schemeClr val="accent3"/>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93"/>
            <p:cNvSpPr/>
            <p:nvPr/>
          </p:nvSpPr>
          <p:spPr>
            <a:xfrm>
              <a:off x="5360634" y="1526348"/>
              <a:ext cx="170547" cy="138713"/>
            </a:xfrm>
            <a:custGeom>
              <a:avLst/>
              <a:gdLst/>
              <a:ahLst/>
              <a:cxnLst/>
              <a:rect l="l" t="t" r="r" b="b"/>
              <a:pathLst>
                <a:path w="14031" h="11412" extrusionOk="0">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chemeClr val="lt1"/>
            </a:solidFill>
            <a:ln>
              <a:noFill/>
            </a:ln>
            <a:effectLst>
              <a:outerShdw blurRad="57150" dist="3810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224"/>
                                        </p:tgtEl>
                                        <p:attrNameLst>
                                          <p:attrName>style.visibility</p:attrName>
                                        </p:attrNameLst>
                                      </p:cBhvr>
                                      <p:to>
                                        <p:strVal val="visible"/>
                                      </p:to>
                                    </p:set>
                                    <p:anim calcmode="lin" valueType="num">
                                      <p:cBhvr additive="base">
                                        <p:cTn id="7" dur="800"/>
                                        <p:tgtEl>
                                          <p:spTgt spid="2224"/>
                                        </p:tgtEl>
                                        <p:attrNameLst>
                                          <p:attrName>ppt_w</p:attrName>
                                        </p:attrNameLst>
                                      </p:cBhvr>
                                      <p:tavLst>
                                        <p:tav tm="0">
                                          <p:val>
                                            <p:strVal val="0"/>
                                          </p:val>
                                        </p:tav>
                                        <p:tav tm="100000">
                                          <p:val>
                                            <p:strVal val="#ppt_w"/>
                                          </p:val>
                                        </p:tav>
                                      </p:tavLst>
                                    </p:anim>
                                    <p:anim calcmode="lin" valueType="num">
                                      <p:cBhvr additive="base">
                                        <p:cTn id="8" dur="800"/>
                                        <p:tgtEl>
                                          <p:spTgt spid="2224"/>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 presetClass="entr" presetSubtype="1" fill="hold" nodeType="afterEffect">
                                  <p:stCondLst>
                                    <p:cond delay="0"/>
                                  </p:stCondLst>
                                  <p:childTnLst>
                                    <p:set>
                                      <p:cBhvr>
                                        <p:cTn id="11" dur="1" fill="hold">
                                          <p:stCondLst>
                                            <p:cond delay="0"/>
                                          </p:stCondLst>
                                        </p:cTn>
                                        <p:tgtEl>
                                          <p:spTgt spid="2225"/>
                                        </p:tgtEl>
                                        <p:attrNameLst>
                                          <p:attrName>style.visibility</p:attrName>
                                        </p:attrNameLst>
                                      </p:cBhvr>
                                      <p:to>
                                        <p:strVal val="visible"/>
                                      </p:to>
                                    </p:set>
                                    <p:anim calcmode="lin" valueType="num">
                                      <p:cBhvr additive="base">
                                        <p:cTn id="12" dur="800"/>
                                        <p:tgtEl>
                                          <p:spTgt spid="2225"/>
                                        </p:tgtEl>
                                        <p:attrNameLst>
                                          <p:attrName>ppt_y</p:attrName>
                                        </p:attrNameLst>
                                      </p:cBhvr>
                                      <p:tavLst>
                                        <p:tav tm="0">
                                          <p:val>
                                            <p:strVal val="#ppt_y-1"/>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2240"/>
                                        </p:tgtEl>
                                        <p:attrNameLst>
                                          <p:attrName>style.visibility</p:attrName>
                                        </p:attrNameLst>
                                      </p:cBhvr>
                                      <p:to>
                                        <p:strVal val="visible"/>
                                      </p:to>
                                    </p:set>
                                    <p:anim calcmode="lin" valueType="num">
                                      <p:cBhvr additive="base">
                                        <p:cTn id="15" dur="800"/>
                                        <p:tgtEl>
                                          <p:spTgt spid="2240"/>
                                        </p:tgtEl>
                                        <p:attrNameLst>
                                          <p:attrName>ppt_y</p:attrName>
                                        </p:attrNameLst>
                                      </p:cBhvr>
                                      <p:tavLst>
                                        <p:tav tm="0">
                                          <p:val>
                                            <p:strVal val="#ppt_y-1"/>
                                          </p:val>
                                        </p:tav>
                                        <p:tav tm="100000">
                                          <p:val>
                                            <p:strVal val="#ppt_y"/>
                                          </p:val>
                                        </p:tav>
                                      </p:tavLst>
                                    </p:anim>
                                  </p:childTnLst>
                                </p:cTn>
                              </p:par>
                              <p:par>
                                <p:cTn id="16" presetID="2" presetClass="entr" presetSubtype="1" fill="hold" nodeType="withEffect">
                                  <p:stCondLst>
                                    <p:cond delay="0"/>
                                  </p:stCondLst>
                                  <p:childTnLst>
                                    <p:set>
                                      <p:cBhvr>
                                        <p:cTn id="17" dur="1" fill="hold">
                                          <p:stCondLst>
                                            <p:cond delay="0"/>
                                          </p:stCondLst>
                                        </p:cTn>
                                        <p:tgtEl>
                                          <p:spTgt spid="2245"/>
                                        </p:tgtEl>
                                        <p:attrNameLst>
                                          <p:attrName>style.visibility</p:attrName>
                                        </p:attrNameLst>
                                      </p:cBhvr>
                                      <p:to>
                                        <p:strVal val="visible"/>
                                      </p:to>
                                    </p:set>
                                    <p:anim calcmode="lin" valueType="num">
                                      <p:cBhvr additive="base">
                                        <p:cTn id="18" dur="800"/>
                                        <p:tgtEl>
                                          <p:spTgt spid="2245"/>
                                        </p:tgtEl>
                                        <p:attrNameLst>
                                          <p:attrName>ppt_y</p:attrName>
                                        </p:attrNameLst>
                                      </p:cBhvr>
                                      <p:tavLst>
                                        <p:tav tm="0">
                                          <p:val>
                                            <p:strVal val="#ppt_y-1"/>
                                          </p:val>
                                        </p:tav>
                                        <p:tav tm="100000">
                                          <p:val>
                                            <p:strVal val="#ppt_y"/>
                                          </p:val>
                                        </p:tav>
                                      </p:tavLst>
                                    </p:anim>
                                  </p:childTnLst>
                                </p:cTn>
                              </p:par>
                              <p:par>
                                <p:cTn id="19" presetID="2" presetClass="entr" presetSubtype="1" fill="hold" nodeType="withEffect">
                                  <p:stCondLst>
                                    <p:cond delay="0"/>
                                  </p:stCondLst>
                                  <p:childTnLst>
                                    <p:set>
                                      <p:cBhvr>
                                        <p:cTn id="20" dur="1" fill="hold">
                                          <p:stCondLst>
                                            <p:cond delay="0"/>
                                          </p:stCondLst>
                                        </p:cTn>
                                        <p:tgtEl>
                                          <p:spTgt spid="2257"/>
                                        </p:tgtEl>
                                        <p:attrNameLst>
                                          <p:attrName>style.visibility</p:attrName>
                                        </p:attrNameLst>
                                      </p:cBhvr>
                                      <p:to>
                                        <p:strVal val="visible"/>
                                      </p:to>
                                    </p:set>
                                    <p:anim calcmode="lin" valueType="num">
                                      <p:cBhvr additive="base">
                                        <p:cTn id="21" dur="800"/>
                                        <p:tgtEl>
                                          <p:spTgt spid="2257"/>
                                        </p:tgtEl>
                                        <p:attrNameLst>
                                          <p:attrName>ppt_y</p:attrName>
                                        </p:attrNameLst>
                                      </p:cBhvr>
                                      <p:tavLst>
                                        <p:tav tm="0">
                                          <p:val>
                                            <p:strVal val="#ppt_y-1"/>
                                          </p:val>
                                        </p:tav>
                                        <p:tav tm="100000">
                                          <p:val>
                                            <p:strVal val="#ppt_y"/>
                                          </p:val>
                                        </p:tav>
                                      </p:tavLst>
                                    </p:anim>
                                  </p:childTnLst>
                                </p:cTn>
                              </p:par>
                              <p:par>
                                <p:cTn id="22" presetID="2" presetClass="entr" presetSubtype="1" fill="hold" nodeType="withEffect">
                                  <p:stCondLst>
                                    <p:cond delay="0"/>
                                  </p:stCondLst>
                                  <p:childTnLst>
                                    <p:set>
                                      <p:cBhvr>
                                        <p:cTn id="23" dur="1" fill="hold">
                                          <p:stCondLst>
                                            <p:cond delay="0"/>
                                          </p:stCondLst>
                                        </p:cTn>
                                        <p:tgtEl>
                                          <p:spTgt spid="2267"/>
                                        </p:tgtEl>
                                        <p:attrNameLst>
                                          <p:attrName>style.visibility</p:attrName>
                                        </p:attrNameLst>
                                      </p:cBhvr>
                                      <p:to>
                                        <p:strVal val="visible"/>
                                      </p:to>
                                    </p:set>
                                    <p:anim calcmode="lin" valueType="num">
                                      <p:cBhvr additive="base">
                                        <p:cTn id="24" dur="800"/>
                                        <p:tgtEl>
                                          <p:spTgt spid="2267"/>
                                        </p:tgtEl>
                                        <p:attrNameLst>
                                          <p:attrName>ppt_y</p:attrName>
                                        </p:attrNameLst>
                                      </p:cBhvr>
                                      <p:tavLst>
                                        <p:tav tm="0">
                                          <p:val>
                                            <p:strVal val="#ppt_y-1"/>
                                          </p:val>
                                        </p:tav>
                                        <p:tav tm="100000">
                                          <p:val>
                                            <p:strVal val="#ppt_y"/>
                                          </p:val>
                                        </p:tav>
                                      </p:tavLst>
                                    </p:anim>
                                  </p:childTnLst>
                                </p:cTn>
                              </p:par>
                            </p:childTnLst>
                          </p:cTn>
                        </p:par>
                        <p:par>
                          <p:cTn id="25" fill="hold">
                            <p:stCondLst>
                              <p:cond delay="1600"/>
                            </p:stCondLst>
                            <p:childTnLst>
                              <p:par>
                                <p:cTn id="26" presetID="8" presetClass="emph" presetSubtype="0" fill="hold" nodeType="afterEffect">
                                  <p:stCondLst>
                                    <p:cond delay="0"/>
                                  </p:stCondLst>
                                  <p:childTnLst>
                                    <p:animRot by="-21600000">
                                      <p:cBhvr>
                                        <p:cTn id="27" dur="800" fill="hold"/>
                                        <p:tgtEl>
                                          <p:spTgt spid="2223"/>
                                        </p:tgtEl>
                                        <p:attrNameLst>
                                          <p:attrName>r</p:attrName>
                                        </p:attrNameLst>
                                      </p:cBhvr>
                                    </p:animRot>
                                  </p:childTnLst>
                                </p:cTn>
                              </p:par>
                              <p:par>
                                <p:cTn id="28" presetID="8" presetClass="emph" presetSubtype="0" fill="hold" nodeType="withEffect">
                                  <p:stCondLst>
                                    <p:cond delay="0"/>
                                  </p:stCondLst>
                                  <p:childTnLst>
                                    <p:animRot by="-21600000">
                                      <p:cBhvr>
                                        <p:cTn id="29" dur="800" fill="hold"/>
                                        <p:tgtEl>
                                          <p:spTgt spid="222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sp>
        <p:nvSpPr>
          <p:cNvPr id="1447" name="Google Shape;1447;p74"/>
          <p:cNvSpPr/>
          <p:nvPr/>
        </p:nvSpPr>
        <p:spPr>
          <a:xfrm>
            <a:off x="3602729" y="3895423"/>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4"/>
          <p:cNvSpPr/>
          <p:nvPr/>
        </p:nvSpPr>
        <p:spPr>
          <a:xfrm>
            <a:off x="905074" y="3895416"/>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4"/>
          <p:cNvSpPr/>
          <p:nvPr/>
        </p:nvSpPr>
        <p:spPr>
          <a:xfrm>
            <a:off x="6294172" y="3895416"/>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 name="Google Shape;1450;p74"/>
          <p:cNvGrpSpPr/>
          <p:nvPr/>
        </p:nvGrpSpPr>
        <p:grpSpPr>
          <a:xfrm>
            <a:off x="3600845" y="1418388"/>
            <a:ext cx="1952484" cy="2279552"/>
            <a:chOff x="486927" y="1114960"/>
            <a:chExt cx="2224800" cy="1776300"/>
          </a:xfrm>
        </p:grpSpPr>
        <p:sp>
          <p:nvSpPr>
            <p:cNvPr id="1451" name="Google Shape;1451;p74"/>
            <p:cNvSpPr/>
            <p:nvPr/>
          </p:nvSpPr>
          <p:spPr>
            <a:xfrm>
              <a:off x="486927" y="1114960"/>
              <a:ext cx="2224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4"/>
            <p:cNvSpPr/>
            <p:nvPr/>
          </p:nvSpPr>
          <p:spPr>
            <a:xfrm>
              <a:off x="486927" y="1114989"/>
              <a:ext cx="2224800" cy="224005"/>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74"/>
            <p:cNvGrpSpPr/>
            <p:nvPr/>
          </p:nvGrpSpPr>
          <p:grpSpPr>
            <a:xfrm rot="10800000" flipH="1">
              <a:off x="628594" y="1192577"/>
              <a:ext cx="429318" cy="94002"/>
              <a:chOff x="5586040" y="797162"/>
              <a:chExt cx="431649" cy="94503"/>
            </a:xfrm>
          </p:grpSpPr>
          <p:sp>
            <p:nvSpPr>
              <p:cNvPr id="1454" name="Google Shape;1454;p74"/>
              <p:cNvSpPr/>
              <p:nvPr/>
            </p:nvSpPr>
            <p:spPr>
              <a:xfrm>
                <a:off x="5586040" y="797162"/>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4"/>
              <p:cNvSpPr/>
              <p:nvPr/>
            </p:nvSpPr>
            <p:spPr>
              <a:xfrm>
                <a:off x="5754617" y="797162"/>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4"/>
              <p:cNvSpPr/>
              <p:nvPr/>
            </p:nvSpPr>
            <p:spPr>
              <a:xfrm>
                <a:off x="5923189" y="797165"/>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7" name="Google Shape;1457;p74"/>
          <p:cNvGrpSpPr/>
          <p:nvPr/>
        </p:nvGrpSpPr>
        <p:grpSpPr>
          <a:xfrm>
            <a:off x="905031" y="1418387"/>
            <a:ext cx="1952484" cy="2279553"/>
            <a:chOff x="486927" y="1114960"/>
            <a:chExt cx="2224800" cy="1776300"/>
          </a:xfrm>
        </p:grpSpPr>
        <p:sp>
          <p:nvSpPr>
            <p:cNvPr id="1458" name="Google Shape;1458;p74"/>
            <p:cNvSpPr/>
            <p:nvPr/>
          </p:nvSpPr>
          <p:spPr>
            <a:xfrm>
              <a:off x="486927" y="1114960"/>
              <a:ext cx="2224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4"/>
            <p:cNvSpPr/>
            <p:nvPr/>
          </p:nvSpPr>
          <p:spPr>
            <a:xfrm>
              <a:off x="486927" y="1114990"/>
              <a:ext cx="2224800" cy="224005"/>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 name="Google Shape;1460;p74"/>
            <p:cNvGrpSpPr/>
            <p:nvPr/>
          </p:nvGrpSpPr>
          <p:grpSpPr>
            <a:xfrm rot="10800000" flipH="1">
              <a:off x="643916" y="1192555"/>
              <a:ext cx="429318" cy="94022"/>
              <a:chOff x="5601446" y="797162"/>
              <a:chExt cx="431649" cy="94523"/>
            </a:xfrm>
          </p:grpSpPr>
          <p:sp>
            <p:nvSpPr>
              <p:cNvPr id="1461" name="Google Shape;1461;p74"/>
              <p:cNvSpPr/>
              <p:nvPr/>
            </p:nvSpPr>
            <p:spPr>
              <a:xfrm>
                <a:off x="5601446" y="797183"/>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4"/>
              <p:cNvSpPr/>
              <p:nvPr/>
            </p:nvSpPr>
            <p:spPr>
              <a:xfrm>
                <a:off x="5770022" y="797185"/>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4"/>
              <p:cNvSpPr/>
              <p:nvPr/>
            </p:nvSpPr>
            <p:spPr>
              <a:xfrm>
                <a:off x="5938595" y="797162"/>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4" name="Google Shape;1464;p74"/>
          <p:cNvGrpSpPr/>
          <p:nvPr/>
        </p:nvGrpSpPr>
        <p:grpSpPr>
          <a:xfrm>
            <a:off x="6294088" y="1418388"/>
            <a:ext cx="1952484" cy="2279552"/>
            <a:chOff x="486927" y="1114960"/>
            <a:chExt cx="2224800" cy="1776300"/>
          </a:xfrm>
        </p:grpSpPr>
        <p:sp>
          <p:nvSpPr>
            <p:cNvPr id="1465" name="Google Shape;1465;p74"/>
            <p:cNvSpPr/>
            <p:nvPr/>
          </p:nvSpPr>
          <p:spPr>
            <a:xfrm>
              <a:off x="486927" y="1114960"/>
              <a:ext cx="2224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4"/>
            <p:cNvSpPr/>
            <p:nvPr/>
          </p:nvSpPr>
          <p:spPr>
            <a:xfrm>
              <a:off x="486927" y="1114989"/>
              <a:ext cx="2224800" cy="224005"/>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 name="Google Shape;1467;p74"/>
            <p:cNvGrpSpPr/>
            <p:nvPr/>
          </p:nvGrpSpPr>
          <p:grpSpPr>
            <a:xfrm rot="10800000" flipH="1">
              <a:off x="628595" y="1196322"/>
              <a:ext cx="429318" cy="94002"/>
              <a:chOff x="5586041" y="793397"/>
              <a:chExt cx="431649" cy="94503"/>
            </a:xfrm>
          </p:grpSpPr>
          <p:sp>
            <p:nvSpPr>
              <p:cNvPr id="1468" name="Google Shape;1468;p74"/>
              <p:cNvSpPr/>
              <p:nvPr/>
            </p:nvSpPr>
            <p:spPr>
              <a:xfrm>
                <a:off x="5586041" y="793397"/>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4"/>
              <p:cNvSpPr/>
              <p:nvPr/>
            </p:nvSpPr>
            <p:spPr>
              <a:xfrm>
                <a:off x="5754618" y="793397"/>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4"/>
              <p:cNvSpPr/>
              <p:nvPr/>
            </p:nvSpPr>
            <p:spPr>
              <a:xfrm>
                <a:off x="5923190" y="793400"/>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71" name="Google Shape;1471;p74"/>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dirty="0">
                <a:latin typeface="El Messiri" pitchFamily="2" charset="-78"/>
                <a:cs typeface="El Messiri" pitchFamily="2" charset="-78"/>
              </a:rPr>
              <a:t>فريق التطوير</a:t>
            </a:r>
            <a:endParaRPr dirty="0">
              <a:latin typeface="El Messiri" pitchFamily="2" charset="-78"/>
              <a:cs typeface="El Messiri" pitchFamily="2" charset="-78"/>
            </a:endParaRPr>
          </a:p>
        </p:txBody>
      </p:sp>
      <p:sp>
        <p:nvSpPr>
          <p:cNvPr id="1472" name="Google Shape;1472;p74"/>
          <p:cNvSpPr txBox="1">
            <a:spLocks noGrp="1"/>
          </p:cNvSpPr>
          <p:nvPr>
            <p:ph type="title" idx="2"/>
          </p:nvPr>
        </p:nvSpPr>
        <p:spPr>
          <a:xfrm>
            <a:off x="883190" y="3990490"/>
            <a:ext cx="1948800" cy="2292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ar-JO" sz="2000" dirty="0">
                <a:latin typeface="El Messiri" pitchFamily="2" charset="-78"/>
                <a:cs typeface="El Messiri" pitchFamily="2" charset="-78"/>
              </a:rPr>
              <a:t>أمل </a:t>
            </a:r>
            <a:r>
              <a:rPr lang="ar-JO" sz="2000" dirty="0" err="1">
                <a:latin typeface="El Messiri" pitchFamily="2" charset="-78"/>
                <a:cs typeface="El Messiri" pitchFamily="2" charset="-78"/>
              </a:rPr>
              <a:t>قواقزة</a:t>
            </a:r>
            <a:endParaRPr sz="2000" dirty="0">
              <a:latin typeface="El Messiri" pitchFamily="2" charset="-78"/>
              <a:cs typeface="El Messiri" pitchFamily="2" charset="-78"/>
            </a:endParaRPr>
          </a:p>
        </p:txBody>
      </p:sp>
      <p:sp>
        <p:nvSpPr>
          <p:cNvPr id="1474" name="Google Shape;1474;p74"/>
          <p:cNvSpPr txBox="1">
            <a:spLocks noGrp="1"/>
          </p:cNvSpPr>
          <p:nvPr>
            <p:ph type="title" idx="3"/>
          </p:nvPr>
        </p:nvSpPr>
        <p:spPr>
          <a:xfrm>
            <a:off x="3580842" y="3990490"/>
            <a:ext cx="1996171" cy="2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sz="2000" dirty="0">
                <a:latin typeface="El Messiri" pitchFamily="2" charset="-78"/>
                <a:cs typeface="El Messiri" pitchFamily="2" charset="-78"/>
              </a:rPr>
              <a:t>أيهم أسعد</a:t>
            </a:r>
            <a:endParaRPr sz="2000" dirty="0">
              <a:latin typeface="El Messiri" pitchFamily="2" charset="-78"/>
              <a:cs typeface="El Messiri" pitchFamily="2" charset="-78"/>
            </a:endParaRPr>
          </a:p>
        </p:txBody>
      </p:sp>
      <p:sp>
        <p:nvSpPr>
          <p:cNvPr id="1476" name="Google Shape;1476;p74"/>
          <p:cNvSpPr txBox="1">
            <a:spLocks noGrp="1"/>
          </p:cNvSpPr>
          <p:nvPr>
            <p:ph type="title" idx="5"/>
          </p:nvPr>
        </p:nvSpPr>
        <p:spPr>
          <a:xfrm>
            <a:off x="6169044" y="3990490"/>
            <a:ext cx="2202569" cy="2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sz="2000" dirty="0">
                <a:latin typeface="El Messiri" pitchFamily="2" charset="-78"/>
                <a:cs typeface="El Messiri" pitchFamily="2" charset="-78"/>
              </a:rPr>
              <a:t>رهف عويس</a:t>
            </a:r>
            <a:endParaRPr sz="2000" dirty="0">
              <a:latin typeface="El Messiri" pitchFamily="2" charset="-78"/>
              <a:cs typeface="El Messiri" pitchFamily="2" charset="-78"/>
            </a:endParaRPr>
          </a:p>
        </p:txBody>
      </p:sp>
      <p:pic>
        <p:nvPicPr>
          <p:cNvPr id="3" name="Picture 2">
            <a:extLst>
              <a:ext uri="{FF2B5EF4-FFF2-40B4-BE49-F238E27FC236}">
                <a16:creationId xmlns:a16="http://schemas.microsoft.com/office/drawing/2014/main" id="{7E64CAF5-BED9-3117-553E-C79A6AC3DB03}"/>
              </a:ext>
            </a:extLst>
          </p:cNvPr>
          <p:cNvPicPr>
            <a:picLocks noChangeAspect="1"/>
          </p:cNvPicPr>
          <p:nvPr/>
        </p:nvPicPr>
        <p:blipFill rotWithShape="1">
          <a:blip r:embed="rId3"/>
          <a:srcRect l="110" t="6449" r="-110" b="26990"/>
          <a:stretch/>
        </p:blipFill>
        <p:spPr>
          <a:xfrm>
            <a:off x="987142" y="1801436"/>
            <a:ext cx="1788262" cy="1788262"/>
          </a:xfrm>
          <a:prstGeom prst="roundRect">
            <a:avLst>
              <a:gd name="adj" fmla="val 8594"/>
            </a:avLst>
          </a:prstGeom>
          <a:solidFill>
            <a:srgbClr val="FFFFFF">
              <a:shade val="85000"/>
            </a:srgbClr>
          </a:solidFill>
          <a:ln>
            <a:noFill/>
          </a:ln>
          <a:effectLst/>
        </p:spPr>
      </p:pic>
      <p:pic>
        <p:nvPicPr>
          <p:cNvPr id="13" name="Picture 12">
            <a:extLst>
              <a:ext uri="{FF2B5EF4-FFF2-40B4-BE49-F238E27FC236}">
                <a16:creationId xmlns:a16="http://schemas.microsoft.com/office/drawing/2014/main" id="{30446ED4-9F73-C880-2577-C3E4C07BE9CA}"/>
              </a:ext>
            </a:extLst>
          </p:cNvPr>
          <p:cNvPicPr>
            <a:picLocks noChangeAspect="1"/>
          </p:cNvPicPr>
          <p:nvPr/>
        </p:nvPicPr>
        <p:blipFill rotWithShape="1">
          <a:blip r:embed="rId4"/>
          <a:srcRect l="410" t="8216" r="-410" b="20408"/>
          <a:stretch/>
        </p:blipFill>
        <p:spPr>
          <a:xfrm>
            <a:off x="6379049" y="1810270"/>
            <a:ext cx="1782560" cy="1782560"/>
          </a:xfrm>
          <a:prstGeom prst="roundRect">
            <a:avLst>
              <a:gd name="adj" fmla="val 8594"/>
            </a:avLst>
          </a:prstGeom>
          <a:solidFill>
            <a:srgbClr val="FFFFFF">
              <a:shade val="85000"/>
            </a:srgbClr>
          </a:solidFill>
          <a:ln>
            <a:noFill/>
          </a:ln>
          <a:effectLst/>
        </p:spPr>
      </p:pic>
      <p:pic>
        <p:nvPicPr>
          <p:cNvPr id="4" name="Picture 3">
            <a:extLst>
              <a:ext uri="{FF2B5EF4-FFF2-40B4-BE49-F238E27FC236}">
                <a16:creationId xmlns:a16="http://schemas.microsoft.com/office/drawing/2014/main" id="{512789BD-F6C1-A2F0-39DC-B7C7FE03B755}"/>
              </a:ext>
            </a:extLst>
          </p:cNvPr>
          <p:cNvPicPr>
            <a:picLocks noChangeAspect="1"/>
          </p:cNvPicPr>
          <p:nvPr/>
        </p:nvPicPr>
        <p:blipFill rotWithShape="1">
          <a:blip r:embed="rId5"/>
          <a:srcRect l="29519" t="1178" r="9286" b="49865"/>
          <a:stretch/>
        </p:blipFill>
        <p:spPr>
          <a:xfrm>
            <a:off x="3679692" y="1800961"/>
            <a:ext cx="1798469" cy="1798469"/>
          </a:xfrm>
          <a:prstGeom prst="roundRect">
            <a:avLst>
              <a:gd name="adj" fmla="val 8594"/>
            </a:avLst>
          </a:prstGeom>
          <a:solidFill>
            <a:srgbClr val="FFFFFF">
              <a:shade val="85000"/>
            </a:srgbClr>
          </a:solidFill>
          <a:ln>
            <a:noFill/>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3"/>
        <p:cNvGrpSpPr/>
        <p:nvPr/>
      </p:nvGrpSpPr>
      <p:grpSpPr>
        <a:xfrm>
          <a:off x="0" y="0"/>
          <a:ext cx="0" cy="0"/>
          <a:chOff x="0" y="0"/>
          <a:chExt cx="0" cy="0"/>
        </a:xfrm>
      </p:grpSpPr>
      <p:grpSp>
        <p:nvGrpSpPr>
          <p:cNvPr id="1304" name="Google Shape;1304;p71"/>
          <p:cNvGrpSpPr/>
          <p:nvPr/>
        </p:nvGrpSpPr>
        <p:grpSpPr>
          <a:xfrm>
            <a:off x="719975" y="1539905"/>
            <a:ext cx="3010825" cy="1776300"/>
            <a:chOff x="719975" y="1114972"/>
            <a:chExt cx="3010825" cy="1776300"/>
          </a:xfrm>
        </p:grpSpPr>
        <p:sp>
          <p:nvSpPr>
            <p:cNvPr id="1305" name="Google Shape;1305;p71"/>
            <p:cNvSpPr/>
            <p:nvPr/>
          </p:nvSpPr>
          <p:spPr>
            <a:xfrm>
              <a:off x="720000" y="1114972"/>
              <a:ext cx="3010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1"/>
            <p:cNvSpPr/>
            <p:nvPr/>
          </p:nvSpPr>
          <p:spPr>
            <a:xfrm>
              <a:off x="719975" y="1114975"/>
              <a:ext cx="3010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 name="Google Shape;1307;p71"/>
            <p:cNvGrpSpPr/>
            <p:nvPr/>
          </p:nvGrpSpPr>
          <p:grpSpPr>
            <a:xfrm rot="10800000" flipH="1">
              <a:off x="881412" y="1244995"/>
              <a:ext cx="429322" cy="93999"/>
              <a:chOff x="5840230" y="744468"/>
              <a:chExt cx="431653" cy="94500"/>
            </a:xfrm>
          </p:grpSpPr>
          <p:sp>
            <p:nvSpPr>
              <p:cNvPr id="1308" name="Google Shape;1308;p71"/>
              <p:cNvSpPr/>
              <p:nvPr/>
            </p:nvSpPr>
            <p:spPr>
              <a:xfrm>
                <a:off x="5840230"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1"/>
              <p:cNvSpPr/>
              <p:nvPr/>
            </p:nvSpPr>
            <p:spPr>
              <a:xfrm>
                <a:off x="6008807"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1"/>
              <p:cNvSpPr/>
              <p:nvPr/>
            </p:nvSpPr>
            <p:spPr>
              <a:xfrm>
                <a:off x="6177384"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11" name="Google Shape;1311;p71"/>
          <p:cNvSpPr txBox="1">
            <a:spLocks noGrp="1"/>
          </p:cNvSpPr>
          <p:nvPr>
            <p:ph type="title" idx="5"/>
          </p:nvPr>
        </p:nvSpPr>
        <p:spPr>
          <a:xfrm>
            <a:off x="3900975" y="2103147"/>
            <a:ext cx="983700" cy="86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312" name="Google Shape;1312;p71"/>
          <p:cNvSpPr txBox="1">
            <a:spLocks noGrp="1"/>
          </p:cNvSpPr>
          <p:nvPr>
            <p:ph type="ctrTitle"/>
          </p:nvPr>
        </p:nvSpPr>
        <p:spPr>
          <a:xfrm>
            <a:off x="4884375" y="1332030"/>
            <a:ext cx="3489000" cy="367500"/>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ar-JO" dirty="0">
                <a:latin typeface="Tajawal" panose="00000500000000000000" pitchFamily="2" charset="-78"/>
                <a:cs typeface="Tajawal" panose="00000500000000000000" pitchFamily="2" charset="-78"/>
              </a:rPr>
              <a:t>مقدمة المشروع</a:t>
            </a:r>
            <a:endParaRPr dirty="0">
              <a:latin typeface="Tajawal" panose="00000500000000000000" pitchFamily="2" charset="-78"/>
              <a:cs typeface="Tajawal" panose="00000500000000000000" pitchFamily="2" charset="-78"/>
            </a:endParaRPr>
          </a:p>
        </p:txBody>
      </p:sp>
      <p:sp>
        <p:nvSpPr>
          <p:cNvPr id="1314" name="Google Shape;1314;p71"/>
          <p:cNvSpPr txBox="1">
            <a:spLocks noGrp="1"/>
          </p:cNvSpPr>
          <p:nvPr>
            <p:ph type="ctrTitle" idx="6"/>
          </p:nvPr>
        </p:nvSpPr>
        <p:spPr>
          <a:xfrm>
            <a:off x="4884375" y="3363728"/>
            <a:ext cx="3489000" cy="367500"/>
          </a:xfrm>
          <a:prstGeom prst="rect">
            <a:avLst/>
          </a:prstGeom>
        </p:spPr>
        <p:txBody>
          <a:bodyPr spcFirstLastPara="1" wrap="square" lIns="91425" tIns="91425" rIns="45700" bIns="91425" anchor="ctr" anchorCtr="0">
            <a:noAutofit/>
          </a:bodyPr>
          <a:lstStyle/>
          <a:p>
            <a:pPr marL="0" lvl="0" indent="0" algn="l" rtl="0">
              <a:spcBef>
                <a:spcPts val="0"/>
              </a:spcBef>
              <a:spcAft>
                <a:spcPts val="0"/>
              </a:spcAft>
              <a:buNone/>
            </a:pPr>
            <a:r>
              <a:rPr lang="ar-JO" dirty="0">
                <a:latin typeface="Tajawal" panose="00000500000000000000" pitchFamily="2" charset="-78"/>
                <a:cs typeface="Tajawal" panose="00000500000000000000" pitchFamily="2" charset="-78"/>
              </a:rPr>
              <a:t>أهداف المشروع والمستفيدين</a:t>
            </a:r>
            <a:endParaRPr dirty="0">
              <a:latin typeface="Tajawal" panose="00000500000000000000" pitchFamily="2" charset="-78"/>
              <a:cs typeface="Tajawal" panose="00000500000000000000" pitchFamily="2" charset="-78"/>
            </a:endParaRPr>
          </a:p>
        </p:txBody>
      </p:sp>
      <p:sp>
        <p:nvSpPr>
          <p:cNvPr id="1315" name="Google Shape;1315;p71"/>
          <p:cNvSpPr txBox="1">
            <a:spLocks noGrp="1"/>
          </p:cNvSpPr>
          <p:nvPr>
            <p:ph type="ctrTitle" idx="3"/>
          </p:nvPr>
        </p:nvSpPr>
        <p:spPr>
          <a:xfrm>
            <a:off x="4884375" y="2350347"/>
            <a:ext cx="3489000" cy="3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ar-JO" dirty="0">
                <a:latin typeface="Tajawal" panose="00000500000000000000" pitchFamily="2" charset="-78"/>
                <a:cs typeface="Tajawal" panose="00000500000000000000" pitchFamily="2" charset="-78"/>
              </a:rPr>
              <a:t>التعريف بالمشكلة والحل المقترح</a:t>
            </a:r>
            <a:endParaRPr dirty="0">
              <a:latin typeface="Tajawal" panose="00000500000000000000" pitchFamily="2" charset="-78"/>
              <a:cs typeface="Tajawal" panose="00000500000000000000" pitchFamily="2" charset="-78"/>
            </a:endParaRPr>
          </a:p>
        </p:txBody>
      </p:sp>
      <p:sp>
        <p:nvSpPr>
          <p:cNvPr id="1319" name="Google Shape;1319;p71"/>
          <p:cNvSpPr txBox="1">
            <a:spLocks noGrp="1"/>
          </p:cNvSpPr>
          <p:nvPr>
            <p:ph type="title" idx="8"/>
          </p:nvPr>
        </p:nvSpPr>
        <p:spPr>
          <a:xfrm>
            <a:off x="3900975" y="3108217"/>
            <a:ext cx="983700" cy="86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322" name="Google Shape;1322;p71"/>
          <p:cNvSpPr txBox="1">
            <a:spLocks noGrp="1"/>
          </p:cNvSpPr>
          <p:nvPr>
            <p:ph type="title" idx="15"/>
          </p:nvPr>
        </p:nvSpPr>
        <p:spPr>
          <a:xfrm>
            <a:off x="822750" y="2035128"/>
            <a:ext cx="2835900" cy="105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ar-JO" sz="2800" dirty="0">
                <a:latin typeface="Tajawal" panose="00000500000000000000" pitchFamily="2" charset="-78"/>
                <a:cs typeface="Tajawal" panose="00000500000000000000" pitchFamily="2" charset="-78"/>
              </a:rPr>
              <a:t>قائمة المحتويات</a:t>
            </a:r>
            <a:endParaRPr sz="2800" dirty="0">
              <a:latin typeface="Tajawal" panose="00000500000000000000" pitchFamily="2" charset="-78"/>
              <a:cs typeface="Tajawal" panose="00000500000000000000" pitchFamily="2" charset="-78"/>
            </a:endParaRPr>
          </a:p>
        </p:txBody>
      </p:sp>
      <p:grpSp>
        <p:nvGrpSpPr>
          <p:cNvPr id="1323" name="Google Shape;1323;p71"/>
          <p:cNvGrpSpPr/>
          <p:nvPr/>
        </p:nvGrpSpPr>
        <p:grpSpPr>
          <a:xfrm>
            <a:off x="1964262" y="3133859"/>
            <a:ext cx="1422619" cy="908118"/>
            <a:chOff x="1964262" y="3133859"/>
            <a:chExt cx="1422619" cy="908118"/>
          </a:xfrm>
        </p:grpSpPr>
        <p:grpSp>
          <p:nvGrpSpPr>
            <p:cNvPr id="1324" name="Google Shape;1324;p71"/>
            <p:cNvGrpSpPr/>
            <p:nvPr/>
          </p:nvGrpSpPr>
          <p:grpSpPr>
            <a:xfrm>
              <a:off x="2627043" y="3133859"/>
              <a:ext cx="759839" cy="908118"/>
              <a:chOff x="7948975" y="1691400"/>
              <a:chExt cx="623125" cy="744725"/>
            </a:xfrm>
          </p:grpSpPr>
          <p:sp>
            <p:nvSpPr>
              <p:cNvPr id="1325" name="Google Shape;1325;p71"/>
              <p:cNvSpPr/>
              <p:nvPr/>
            </p:nvSpPr>
            <p:spPr>
              <a:xfrm>
                <a:off x="7948975" y="1770425"/>
                <a:ext cx="623125" cy="665700"/>
              </a:xfrm>
              <a:custGeom>
                <a:avLst/>
                <a:gdLst/>
                <a:ahLst/>
                <a:cxnLst/>
                <a:rect l="l" t="t" r="r" b="b"/>
                <a:pathLst>
                  <a:path w="24925" h="26628" extrusionOk="0">
                    <a:moveTo>
                      <a:pt x="1" y="1"/>
                    </a:moveTo>
                    <a:lnTo>
                      <a:pt x="1" y="25199"/>
                    </a:lnTo>
                    <a:cubicBezTo>
                      <a:pt x="1" y="25989"/>
                      <a:pt x="639" y="26627"/>
                      <a:pt x="1429" y="26627"/>
                    </a:cubicBezTo>
                    <a:lnTo>
                      <a:pt x="23436" y="26627"/>
                    </a:lnTo>
                    <a:cubicBezTo>
                      <a:pt x="24226" y="26627"/>
                      <a:pt x="24864" y="25989"/>
                      <a:pt x="24925" y="25199"/>
                    </a:cubicBezTo>
                    <a:lnTo>
                      <a:pt x="24925" y="1"/>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1"/>
              <p:cNvSpPr/>
              <p:nvPr/>
            </p:nvSpPr>
            <p:spPr>
              <a:xfrm>
                <a:off x="7948975" y="1691400"/>
                <a:ext cx="623125" cy="78300"/>
              </a:xfrm>
              <a:custGeom>
                <a:avLst/>
                <a:gdLst/>
                <a:ahLst/>
                <a:cxnLst/>
                <a:rect l="l" t="t" r="r" b="b"/>
                <a:pathLst>
                  <a:path w="24925" h="3132" extrusionOk="0">
                    <a:moveTo>
                      <a:pt x="1429" y="0"/>
                    </a:moveTo>
                    <a:cubicBezTo>
                      <a:pt x="639" y="0"/>
                      <a:pt x="1" y="639"/>
                      <a:pt x="1" y="1459"/>
                    </a:cubicBezTo>
                    <a:lnTo>
                      <a:pt x="1" y="3131"/>
                    </a:lnTo>
                    <a:lnTo>
                      <a:pt x="24925" y="3131"/>
                    </a:lnTo>
                    <a:lnTo>
                      <a:pt x="24925" y="1459"/>
                    </a:lnTo>
                    <a:cubicBezTo>
                      <a:pt x="24864" y="639"/>
                      <a:pt x="24226" y="0"/>
                      <a:pt x="23436" y="0"/>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1"/>
              <p:cNvSpPr/>
              <p:nvPr/>
            </p:nvSpPr>
            <p:spPr>
              <a:xfrm>
                <a:off x="7995325" y="1717225"/>
                <a:ext cx="24350" cy="24350"/>
              </a:xfrm>
              <a:custGeom>
                <a:avLst/>
                <a:gdLst/>
                <a:ahLst/>
                <a:cxnLst/>
                <a:rect l="l" t="t" r="r" b="b"/>
                <a:pathLst>
                  <a:path w="974" h="974" extrusionOk="0">
                    <a:moveTo>
                      <a:pt x="487" y="1"/>
                    </a:moveTo>
                    <a:cubicBezTo>
                      <a:pt x="213" y="1"/>
                      <a:pt x="1" y="214"/>
                      <a:pt x="1" y="487"/>
                    </a:cubicBezTo>
                    <a:cubicBezTo>
                      <a:pt x="1" y="761"/>
                      <a:pt x="213" y="974"/>
                      <a:pt x="487" y="974"/>
                    </a:cubicBezTo>
                    <a:cubicBezTo>
                      <a:pt x="761" y="974"/>
                      <a:pt x="973" y="761"/>
                      <a:pt x="973" y="487"/>
                    </a:cubicBezTo>
                    <a:cubicBezTo>
                      <a:pt x="973" y="214"/>
                      <a:pt x="791" y="1"/>
                      <a:pt x="487" y="1"/>
                    </a:cubicBezTo>
                    <a:close/>
                  </a:path>
                </a:pathLst>
              </a:custGeom>
              <a:solidFill>
                <a:srgbClr val="FF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1"/>
              <p:cNvSpPr/>
              <p:nvPr/>
            </p:nvSpPr>
            <p:spPr>
              <a:xfrm>
                <a:off x="8049275" y="1717225"/>
                <a:ext cx="24350" cy="24350"/>
              </a:xfrm>
              <a:custGeom>
                <a:avLst/>
                <a:gdLst/>
                <a:ahLst/>
                <a:cxnLst/>
                <a:rect l="l" t="t" r="r" b="b"/>
                <a:pathLst>
                  <a:path w="974" h="974" extrusionOk="0">
                    <a:moveTo>
                      <a:pt x="487" y="1"/>
                    </a:moveTo>
                    <a:cubicBezTo>
                      <a:pt x="244" y="1"/>
                      <a:pt x="1" y="214"/>
                      <a:pt x="1" y="487"/>
                    </a:cubicBezTo>
                    <a:cubicBezTo>
                      <a:pt x="1" y="761"/>
                      <a:pt x="214" y="974"/>
                      <a:pt x="487" y="974"/>
                    </a:cubicBezTo>
                    <a:cubicBezTo>
                      <a:pt x="761" y="974"/>
                      <a:pt x="973" y="761"/>
                      <a:pt x="973" y="487"/>
                    </a:cubicBezTo>
                    <a:cubicBezTo>
                      <a:pt x="973" y="214"/>
                      <a:pt x="761" y="1"/>
                      <a:pt x="487" y="1"/>
                    </a:cubicBezTo>
                    <a:close/>
                  </a:path>
                </a:pathLst>
              </a:custGeom>
              <a:solidFill>
                <a:srgbClr val="F5D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1"/>
              <p:cNvSpPr/>
              <p:nvPr/>
            </p:nvSpPr>
            <p:spPr>
              <a:xfrm>
                <a:off x="8103225" y="1717225"/>
                <a:ext cx="25100" cy="24350"/>
              </a:xfrm>
              <a:custGeom>
                <a:avLst/>
                <a:gdLst/>
                <a:ahLst/>
                <a:cxnLst/>
                <a:rect l="l" t="t" r="r" b="b"/>
                <a:pathLst>
                  <a:path w="1004" h="974" extrusionOk="0">
                    <a:moveTo>
                      <a:pt x="518" y="1"/>
                    </a:moveTo>
                    <a:cubicBezTo>
                      <a:pt x="244" y="1"/>
                      <a:pt x="1" y="214"/>
                      <a:pt x="1" y="487"/>
                    </a:cubicBezTo>
                    <a:cubicBezTo>
                      <a:pt x="1" y="761"/>
                      <a:pt x="244" y="974"/>
                      <a:pt x="518" y="974"/>
                    </a:cubicBezTo>
                    <a:cubicBezTo>
                      <a:pt x="761" y="974"/>
                      <a:pt x="1004" y="761"/>
                      <a:pt x="1004" y="487"/>
                    </a:cubicBezTo>
                    <a:cubicBezTo>
                      <a:pt x="1004" y="214"/>
                      <a:pt x="761" y="1"/>
                      <a:pt x="518" y="1"/>
                    </a:cubicBezTo>
                    <a:close/>
                  </a:path>
                </a:pathLst>
              </a:custGeom>
              <a:solidFill>
                <a:srgbClr val="6AEB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1"/>
              <p:cNvSpPr/>
              <p:nvPr/>
            </p:nvSpPr>
            <p:spPr>
              <a:xfrm>
                <a:off x="8015075" y="186312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1"/>
              <p:cNvSpPr/>
              <p:nvPr/>
            </p:nvSpPr>
            <p:spPr>
              <a:xfrm>
                <a:off x="8151100" y="187452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1"/>
              <p:cNvSpPr/>
              <p:nvPr/>
            </p:nvSpPr>
            <p:spPr>
              <a:xfrm>
                <a:off x="8151100" y="193000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1"/>
              <p:cNvSpPr/>
              <p:nvPr/>
            </p:nvSpPr>
            <p:spPr>
              <a:xfrm>
                <a:off x="8360825" y="1930000"/>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1"/>
              <p:cNvSpPr/>
              <p:nvPr/>
            </p:nvSpPr>
            <p:spPr>
              <a:xfrm>
                <a:off x="8015075" y="2030300"/>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1"/>
              <p:cNvSpPr/>
              <p:nvPr/>
            </p:nvSpPr>
            <p:spPr>
              <a:xfrm>
                <a:off x="8151100" y="2041700"/>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1"/>
              <p:cNvSpPr/>
              <p:nvPr/>
            </p:nvSpPr>
            <p:spPr>
              <a:xfrm>
                <a:off x="8151100" y="2097175"/>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1"/>
              <p:cNvSpPr/>
              <p:nvPr/>
            </p:nvSpPr>
            <p:spPr>
              <a:xfrm>
                <a:off x="8360825" y="2097175"/>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1"/>
              <p:cNvSpPr/>
              <p:nvPr/>
            </p:nvSpPr>
            <p:spPr>
              <a:xfrm>
                <a:off x="8015075" y="219747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1"/>
              <p:cNvSpPr/>
              <p:nvPr/>
            </p:nvSpPr>
            <p:spPr>
              <a:xfrm>
                <a:off x="8151100" y="220887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1"/>
              <p:cNvSpPr/>
              <p:nvPr/>
            </p:nvSpPr>
            <p:spPr>
              <a:xfrm>
                <a:off x="8151100" y="226435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1"/>
              <p:cNvSpPr/>
              <p:nvPr/>
            </p:nvSpPr>
            <p:spPr>
              <a:xfrm>
                <a:off x="8360825" y="2264350"/>
                <a:ext cx="54000" cy="22825"/>
              </a:xfrm>
              <a:custGeom>
                <a:avLst/>
                <a:gdLst/>
                <a:ahLst/>
                <a:cxnLst/>
                <a:rect l="l" t="t" r="r" b="b"/>
                <a:pathLst>
                  <a:path w="2160" h="913" extrusionOk="0">
                    <a:moveTo>
                      <a:pt x="457" y="1"/>
                    </a:moveTo>
                    <a:cubicBezTo>
                      <a:pt x="183" y="1"/>
                      <a:pt x="1" y="214"/>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71"/>
            <p:cNvGrpSpPr/>
            <p:nvPr/>
          </p:nvGrpSpPr>
          <p:grpSpPr>
            <a:xfrm>
              <a:off x="1964262" y="3226627"/>
              <a:ext cx="758924" cy="321556"/>
              <a:chOff x="5021875" y="2898100"/>
              <a:chExt cx="622375" cy="263700"/>
            </a:xfrm>
          </p:grpSpPr>
          <p:sp>
            <p:nvSpPr>
              <p:cNvPr id="1343" name="Google Shape;1343;p71"/>
              <p:cNvSpPr/>
              <p:nvPr/>
            </p:nvSpPr>
            <p:spPr>
              <a:xfrm>
                <a:off x="5021875" y="2976375"/>
                <a:ext cx="622375" cy="185425"/>
              </a:xfrm>
              <a:custGeom>
                <a:avLst/>
                <a:gdLst/>
                <a:ahLst/>
                <a:cxnLst/>
                <a:rect l="l" t="t" r="r" b="b"/>
                <a:pathLst>
                  <a:path w="24895" h="7417" extrusionOk="0">
                    <a:moveTo>
                      <a:pt x="0" y="0"/>
                    </a:moveTo>
                    <a:lnTo>
                      <a:pt x="0" y="5988"/>
                    </a:lnTo>
                    <a:cubicBezTo>
                      <a:pt x="0" y="6779"/>
                      <a:pt x="669" y="7417"/>
                      <a:pt x="1459" y="7417"/>
                    </a:cubicBezTo>
                    <a:lnTo>
                      <a:pt x="23466" y="7417"/>
                    </a:lnTo>
                    <a:cubicBezTo>
                      <a:pt x="24256" y="7417"/>
                      <a:pt x="24894" y="6748"/>
                      <a:pt x="24894" y="5988"/>
                    </a:cubicBezTo>
                    <a:lnTo>
                      <a:pt x="24894" y="0"/>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1"/>
              <p:cNvSpPr/>
              <p:nvPr/>
            </p:nvSpPr>
            <p:spPr>
              <a:xfrm>
                <a:off x="5021875" y="2898100"/>
                <a:ext cx="622375" cy="77525"/>
              </a:xfrm>
              <a:custGeom>
                <a:avLst/>
                <a:gdLst/>
                <a:ahLst/>
                <a:cxnLst/>
                <a:rect l="l" t="t" r="r" b="b"/>
                <a:pathLst>
                  <a:path w="24895" h="3101" extrusionOk="0">
                    <a:moveTo>
                      <a:pt x="1459" y="1"/>
                    </a:moveTo>
                    <a:cubicBezTo>
                      <a:pt x="669" y="1"/>
                      <a:pt x="0" y="639"/>
                      <a:pt x="0" y="1429"/>
                    </a:cubicBezTo>
                    <a:lnTo>
                      <a:pt x="0" y="3101"/>
                    </a:lnTo>
                    <a:lnTo>
                      <a:pt x="24894" y="3101"/>
                    </a:lnTo>
                    <a:lnTo>
                      <a:pt x="24894" y="1429"/>
                    </a:lnTo>
                    <a:cubicBezTo>
                      <a:pt x="24894" y="639"/>
                      <a:pt x="24256" y="1"/>
                      <a:pt x="23466" y="1"/>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1"/>
              <p:cNvSpPr/>
              <p:nvPr/>
            </p:nvSpPr>
            <p:spPr>
              <a:xfrm>
                <a:off x="5069750" y="2922425"/>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60"/>
                      <a:pt x="973" y="487"/>
                    </a:cubicBezTo>
                    <a:cubicBezTo>
                      <a:pt x="973" y="243"/>
                      <a:pt x="760" y="0"/>
                      <a:pt x="487" y="0"/>
                    </a:cubicBezTo>
                    <a:close/>
                  </a:path>
                </a:pathLst>
              </a:custGeom>
              <a:solidFill>
                <a:srgbClr val="FFC3D0"/>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1"/>
              <p:cNvSpPr/>
              <p:nvPr/>
            </p:nvSpPr>
            <p:spPr>
              <a:xfrm>
                <a:off x="512292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91" y="0"/>
                      <a:pt x="487" y="0"/>
                    </a:cubicBezTo>
                    <a:close/>
                  </a:path>
                </a:pathLst>
              </a:custGeom>
              <a:solidFill>
                <a:srgbClr val="F5D79B"/>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1"/>
              <p:cNvSpPr/>
              <p:nvPr/>
            </p:nvSpPr>
            <p:spPr>
              <a:xfrm>
                <a:off x="517687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61" y="0"/>
                      <a:pt x="487" y="0"/>
                    </a:cubicBezTo>
                    <a:close/>
                  </a:path>
                </a:pathLst>
              </a:custGeom>
              <a:solidFill>
                <a:srgbClr val="6AEBE7"/>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1"/>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accen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1"/>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1"/>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1"/>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2" name="Google Shape;1352;p71"/>
          <p:cNvSpPr/>
          <p:nvPr/>
        </p:nvSpPr>
        <p:spPr>
          <a:xfrm>
            <a:off x="1104750" y="34555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1"/>
          <p:cNvSpPr/>
          <p:nvPr/>
        </p:nvSpPr>
        <p:spPr>
          <a:xfrm>
            <a:off x="2029150" y="3811138"/>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1"/>
          <p:cNvSpPr txBox="1">
            <a:spLocks noGrp="1"/>
          </p:cNvSpPr>
          <p:nvPr>
            <p:ph type="title" idx="2"/>
          </p:nvPr>
        </p:nvSpPr>
        <p:spPr>
          <a:xfrm>
            <a:off x="3900975" y="1085957"/>
            <a:ext cx="983700" cy="86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23"/>
                                        </p:tgtEl>
                                        <p:attrNameLst>
                                          <p:attrName>style.visibility</p:attrName>
                                        </p:attrNameLst>
                                      </p:cBhvr>
                                      <p:to>
                                        <p:strVal val="visible"/>
                                      </p:to>
                                    </p:set>
                                    <p:anim calcmode="lin" valueType="num">
                                      <p:cBhvr additive="base">
                                        <p:cTn id="7" dur="800"/>
                                        <p:tgtEl>
                                          <p:spTgt spid="1323"/>
                                        </p:tgtEl>
                                        <p:attrNameLst>
                                          <p:attrName>ppt_y</p:attrName>
                                        </p:attrNameLst>
                                      </p:cBhvr>
                                      <p:tavLst>
                                        <p:tav tm="0">
                                          <p:val>
                                            <p:strVal val="#ppt_y+1"/>
                                          </p:val>
                                        </p:tav>
                                        <p:tav tm="100000">
                                          <p:val>
                                            <p:strVal val="#ppt_y"/>
                                          </p:val>
                                        </p:tav>
                                      </p:tavLst>
                                    </p:anim>
                                  </p:childTnLst>
                                </p:cTn>
                              </p:par>
                            </p:childTnLst>
                          </p:cTn>
                        </p:par>
                        <p:par>
                          <p:cTn id="8" fill="hold">
                            <p:stCondLst>
                              <p:cond delay="800"/>
                            </p:stCondLst>
                            <p:childTnLst>
                              <p:par>
                                <p:cTn id="9" presetID="8" presetClass="emph" presetSubtype="0" fill="hold" nodeType="afterEffect">
                                  <p:stCondLst>
                                    <p:cond delay="0"/>
                                  </p:stCondLst>
                                  <p:childTnLst>
                                    <p:animRot by="-21600000">
                                      <p:cBhvr>
                                        <p:cTn id="10" dur="800" fill="hold"/>
                                        <p:tgtEl>
                                          <p:spTgt spid="1352"/>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35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8"/>
        <p:cNvGrpSpPr/>
        <p:nvPr/>
      </p:nvGrpSpPr>
      <p:grpSpPr>
        <a:xfrm>
          <a:off x="0" y="0"/>
          <a:ext cx="0" cy="0"/>
          <a:chOff x="0" y="0"/>
          <a:chExt cx="0" cy="0"/>
        </a:xfrm>
      </p:grpSpPr>
      <p:sp>
        <p:nvSpPr>
          <p:cNvPr id="1359" name="Google Shape;1359;p72"/>
          <p:cNvSpPr txBox="1">
            <a:spLocks noGrp="1"/>
          </p:cNvSpPr>
          <p:nvPr>
            <p:ph type="title"/>
          </p:nvPr>
        </p:nvSpPr>
        <p:spPr>
          <a:xfrm rot="625">
            <a:off x="1450460" y="2136946"/>
            <a:ext cx="2642841" cy="142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ar-JO" dirty="0">
                <a:latin typeface="El Messiri" pitchFamily="2" charset="-78"/>
                <a:cs typeface="El Messiri" pitchFamily="2" charset="-78"/>
              </a:rPr>
              <a:t>المقدمة</a:t>
            </a:r>
            <a:endParaRPr dirty="0">
              <a:latin typeface="El Messiri" pitchFamily="2" charset="-78"/>
              <a:cs typeface="El Messiri" pitchFamily="2" charset="-78"/>
            </a:endParaRPr>
          </a:p>
        </p:txBody>
      </p:sp>
      <p:grpSp>
        <p:nvGrpSpPr>
          <p:cNvPr id="1360" name="Google Shape;1360;p72"/>
          <p:cNvGrpSpPr/>
          <p:nvPr/>
        </p:nvGrpSpPr>
        <p:grpSpPr>
          <a:xfrm>
            <a:off x="4572000" y="1047533"/>
            <a:ext cx="3739500" cy="3039000"/>
            <a:chOff x="4572000" y="1047533"/>
            <a:chExt cx="3739500" cy="3039000"/>
          </a:xfrm>
        </p:grpSpPr>
        <p:sp>
          <p:nvSpPr>
            <p:cNvPr id="1361" name="Google Shape;1361;p72"/>
            <p:cNvSpPr/>
            <p:nvPr/>
          </p:nvSpPr>
          <p:spPr>
            <a:xfrm>
              <a:off x="4572000" y="1047533"/>
              <a:ext cx="3739500" cy="3039000"/>
            </a:xfrm>
            <a:prstGeom prst="roundRect">
              <a:avLst>
                <a:gd name="adj" fmla="val 5555"/>
              </a:avLst>
            </a:prstGeom>
            <a:gradFill>
              <a:gsLst>
                <a:gs pos="0">
                  <a:schemeClr val="lt1"/>
                </a:gs>
                <a:gs pos="100000">
                  <a:srgbClr val="F9F8FF">
                    <a:alpha val="86666"/>
                  </a:srgbClr>
                </a:gs>
              </a:gsLst>
              <a:lin ang="5400700"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 name="Google Shape;1362;p72"/>
            <p:cNvGrpSpPr/>
            <p:nvPr/>
          </p:nvGrpSpPr>
          <p:grpSpPr>
            <a:xfrm>
              <a:off x="4789501" y="1149778"/>
              <a:ext cx="3304478" cy="193148"/>
              <a:chOff x="-1778447" y="2950291"/>
              <a:chExt cx="4491000" cy="262500"/>
            </a:xfrm>
          </p:grpSpPr>
          <p:sp>
            <p:nvSpPr>
              <p:cNvPr id="1363" name="Google Shape;1363;p72"/>
              <p:cNvSpPr/>
              <p:nvPr/>
            </p:nvSpPr>
            <p:spPr>
              <a:xfrm>
                <a:off x="-1778447" y="2950291"/>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 name="Google Shape;1364;p72"/>
              <p:cNvGrpSpPr/>
              <p:nvPr/>
            </p:nvGrpSpPr>
            <p:grpSpPr>
              <a:xfrm rot="10800000" flipH="1">
                <a:off x="-1574342" y="3040565"/>
                <a:ext cx="429322" cy="93999"/>
                <a:chOff x="3710891" y="-1826032"/>
                <a:chExt cx="431653" cy="94500"/>
              </a:xfrm>
            </p:grpSpPr>
            <p:sp>
              <p:nvSpPr>
                <p:cNvPr id="1365" name="Google Shape;1365;p72"/>
                <p:cNvSpPr/>
                <p:nvPr/>
              </p:nvSpPr>
              <p:spPr>
                <a:xfrm>
                  <a:off x="3710891" y="-1826032"/>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2"/>
                <p:cNvSpPr/>
                <p:nvPr/>
              </p:nvSpPr>
              <p:spPr>
                <a:xfrm>
                  <a:off x="3879468" y="-1826032"/>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2"/>
                <p:cNvSpPr/>
                <p:nvPr/>
              </p:nvSpPr>
              <p:spPr>
                <a:xfrm>
                  <a:off x="4048045" y="-1826032"/>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68" name="Google Shape;1368;p72"/>
          <p:cNvSpPr txBox="1">
            <a:spLocks noGrp="1"/>
          </p:cNvSpPr>
          <p:nvPr>
            <p:ph type="subTitle" idx="1"/>
          </p:nvPr>
        </p:nvSpPr>
        <p:spPr>
          <a:xfrm>
            <a:off x="4825330" y="1417931"/>
            <a:ext cx="3598800" cy="2476023"/>
          </a:xfrm>
          <a:prstGeom prst="rect">
            <a:avLst/>
          </a:prstGeom>
        </p:spPr>
        <p:txBody>
          <a:bodyPr spcFirstLastPara="1" wrap="square" lIns="91425" tIns="91425" rIns="91425" bIns="91425" anchor="ctr" anchorCtr="0">
            <a:noAutofit/>
          </a:bodyPr>
          <a:lstStyle/>
          <a:p>
            <a:pPr algn="r" rtl="1"/>
            <a:r>
              <a:rPr lang="en-US" sz="1400" kern="100" dirty="0">
                <a:effectLst/>
                <a:latin typeface="Calibri" panose="020F0502020204030204" pitchFamily="34" charset="0"/>
                <a:ea typeface="Calibri" panose="020F0502020204030204" pitchFamily="34" charset="0"/>
                <a:cs typeface="Calibri" panose="020F0502020204030204" pitchFamily="34" charset="0"/>
              </a:rPr>
              <a:t>        </a:t>
            </a:r>
            <a:r>
              <a:rPr lang="ar-JO" sz="1400" kern="100" dirty="0">
                <a:effectLst/>
                <a:latin typeface="Calibri" panose="020F0502020204030204" pitchFamily="34" charset="0"/>
                <a:ea typeface="Calibri" panose="020F0502020204030204" pitchFamily="34" charset="0"/>
                <a:cs typeface="Calibri" panose="020F0502020204030204" pitchFamily="34" charset="0"/>
              </a:rPr>
              <a:t>المؤسسة العربية للتنمية المستدامة - رواد التنمية – المعنية في خدمة المجتمع وتمكين الأحياء المهمشة من خلال توظيف مهارات شبابها للتطوع في أقسامها المختلفة المتنوعة الأهداف وخدمة المجتمع. تقدم المؤسسة برنامج صندوق منحة مصعب خورما مما يمهد الطريق لما يقارب من ثلاثين إلى خمسين شاب وشابة لإكمال تعليمهم الجامعي مقابل تقديم ساعات تطوع وخدمة مجتمع حتى إنهاء مسيرتهم الجامعية.</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algn="r" rtl="1"/>
            <a:endParaRPr sz="700" dirty="0">
              <a:latin typeface="Tajawal" panose="00000500000000000000" pitchFamily="2" charset="-78"/>
              <a:cs typeface="Tajawal" panose="00000500000000000000" pitchFamily="2" charset="-78"/>
            </a:endParaRPr>
          </a:p>
        </p:txBody>
      </p:sp>
      <p:grpSp>
        <p:nvGrpSpPr>
          <p:cNvPr id="1369" name="Google Shape;1369;p72"/>
          <p:cNvGrpSpPr/>
          <p:nvPr/>
        </p:nvGrpSpPr>
        <p:grpSpPr>
          <a:xfrm>
            <a:off x="3435927" y="1444123"/>
            <a:ext cx="1327047" cy="693670"/>
            <a:chOff x="1451727" y="1370811"/>
            <a:chExt cx="1327047" cy="693670"/>
          </a:xfrm>
        </p:grpSpPr>
        <p:sp>
          <p:nvSpPr>
            <p:cNvPr id="1370" name="Google Shape;1370;p72"/>
            <p:cNvSpPr/>
            <p:nvPr/>
          </p:nvSpPr>
          <p:spPr>
            <a:xfrm>
              <a:off x="1451727" y="1370811"/>
              <a:ext cx="1327047" cy="693670"/>
            </a:xfrm>
            <a:custGeom>
              <a:avLst/>
              <a:gdLst/>
              <a:ahLst/>
              <a:cxnLst/>
              <a:rect l="l" t="t" r="r" b="b"/>
              <a:pathLst>
                <a:path w="105363" h="55075" extrusionOk="0">
                  <a:moveTo>
                    <a:pt x="7413" y="0"/>
                  </a:moveTo>
                  <a:cubicBezTo>
                    <a:pt x="3320" y="0"/>
                    <a:pt x="0" y="3320"/>
                    <a:pt x="0" y="7397"/>
                  </a:cubicBezTo>
                  <a:lnTo>
                    <a:pt x="0" y="47678"/>
                  </a:lnTo>
                  <a:cubicBezTo>
                    <a:pt x="0" y="51755"/>
                    <a:pt x="3320" y="55074"/>
                    <a:pt x="7413" y="55074"/>
                  </a:cubicBezTo>
                  <a:lnTo>
                    <a:pt x="97950" y="55074"/>
                  </a:lnTo>
                  <a:cubicBezTo>
                    <a:pt x="102045" y="55074"/>
                    <a:pt x="105363" y="51755"/>
                    <a:pt x="105363" y="47678"/>
                  </a:cubicBezTo>
                  <a:lnTo>
                    <a:pt x="105363" y="7397"/>
                  </a:lnTo>
                  <a:cubicBezTo>
                    <a:pt x="105363" y="3320"/>
                    <a:pt x="102045" y="0"/>
                    <a:pt x="97950" y="0"/>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2"/>
            <p:cNvSpPr/>
            <p:nvPr/>
          </p:nvSpPr>
          <p:spPr>
            <a:xfrm>
              <a:off x="1897124" y="1552443"/>
              <a:ext cx="746077" cy="85104"/>
            </a:xfrm>
            <a:custGeom>
              <a:avLst/>
              <a:gdLst/>
              <a:ahLst/>
              <a:cxnLst/>
              <a:rect l="l" t="t" r="r" b="b"/>
              <a:pathLst>
                <a:path w="59236" h="6757" extrusionOk="0">
                  <a:moveTo>
                    <a:pt x="1786" y="0"/>
                  </a:moveTo>
                  <a:cubicBezTo>
                    <a:pt x="792" y="0"/>
                    <a:pt x="0" y="809"/>
                    <a:pt x="0" y="1786"/>
                  </a:cubicBezTo>
                  <a:lnTo>
                    <a:pt x="0" y="4971"/>
                  </a:lnTo>
                  <a:cubicBezTo>
                    <a:pt x="0" y="5964"/>
                    <a:pt x="792" y="6757"/>
                    <a:pt x="1786" y="6757"/>
                  </a:cubicBezTo>
                  <a:lnTo>
                    <a:pt x="57432" y="6757"/>
                  </a:lnTo>
                  <a:cubicBezTo>
                    <a:pt x="58426" y="6757"/>
                    <a:pt x="59235" y="5964"/>
                    <a:pt x="59235" y="4971"/>
                  </a:cubicBezTo>
                  <a:lnTo>
                    <a:pt x="59235" y="1786"/>
                  </a:lnTo>
                  <a:cubicBezTo>
                    <a:pt x="59235" y="809"/>
                    <a:pt x="58426" y="0"/>
                    <a:pt x="57432"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2"/>
            <p:cNvSpPr/>
            <p:nvPr/>
          </p:nvSpPr>
          <p:spPr>
            <a:xfrm>
              <a:off x="1897124" y="1797731"/>
              <a:ext cx="746077" cy="85117"/>
            </a:xfrm>
            <a:custGeom>
              <a:avLst/>
              <a:gdLst/>
              <a:ahLst/>
              <a:cxnLst/>
              <a:rect l="l" t="t" r="r" b="b"/>
              <a:pathLst>
                <a:path w="59236" h="6758" extrusionOk="0">
                  <a:moveTo>
                    <a:pt x="1786" y="1"/>
                  </a:moveTo>
                  <a:cubicBezTo>
                    <a:pt x="792" y="1"/>
                    <a:pt x="0" y="809"/>
                    <a:pt x="0" y="1786"/>
                  </a:cubicBezTo>
                  <a:lnTo>
                    <a:pt x="0" y="4971"/>
                  </a:lnTo>
                  <a:cubicBezTo>
                    <a:pt x="0" y="5965"/>
                    <a:pt x="792" y="6757"/>
                    <a:pt x="1786" y="6757"/>
                  </a:cubicBezTo>
                  <a:lnTo>
                    <a:pt x="57432" y="6757"/>
                  </a:lnTo>
                  <a:cubicBezTo>
                    <a:pt x="58426" y="6757"/>
                    <a:pt x="59235" y="5965"/>
                    <a:pt x="59235" y="4971"/>
                  </a:cubicBezTo>
                  <a:lnTo>
                    <a:pt x="59235" y="1786"/>
                  </a:lnTo>
                  <a:cubicBezTo>
                    <a:pt x="59235" y="809"/>
                    <a:pt x="58426" y="1"/>
                    <a:pt x="57432" y="1"/>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2"/>
            <p:cNvSpPr/>
            <p:nvPr/>
          </p:nvSpPr>
          <p:spPr>
            <a:xfrm>
              <a:off x="1587325" y="1506409"/>
              <a:ext cx="177401" cy="177174"/>
            </a:xfrm>
            <a:custGeom>
              <a:avLst/>
              <a:gdLst/>
              <a:ahLst/>
              <a:cxnLst/>
              <a:rect l="l" t="t" r="r" b="b"/>
              <a:pathLst>
                <a:path w="14085" h="14067"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2"/>
            <p:cNvSpPr/>
            <p:nvPr/>
          </p:nvSpPr>
          <p:spPr>
            <a:xfrm>
              <a:off x="1587325" y="1751696"/>
              <a:ext cx="177401" cy="177186"/>
            </a:xfrm>
            <a:custGeom>
              <a:avLst/>
              <a:gdLst/>
              <a:ahLst/>
              <a:cxnLst/>
              <a:rect l="l" t="t" r="r" b="b"/>
              <a:pathLst>
                <a:path w="14085" h="14068"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2"/>
            <p:cNvSpPr/>
            <p:nvPr/>
          </p:nvSpPr>
          <p:spPr>
            <a:xfrm>
              <a:off x="1620211" y="1802492"/>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2"/>
            <p:cNvSpPr/>
            <p:nvPr/>
          </p:nvSpPr>
          <p:spPr>
            <a:xfrm>
              <a:off x="1620211" y="1557154"/>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72"/>
          <p:cNvGrpSpPr/>
          <p:nvPr/>
        </p:nvGrpSpPr>
        <p:grpSpPr>
          <a:xfrm>
            <a:off x="3475475" y="3560025"/>
            <a:ext cx="1640975" cy="472325"/>
            <a:chOff x="4369200" y="2990825"/>
            <a:chExt cx="1640975" cy="472325"/>
          </a:xfrm>
        </p:grpSpPr>
        <p:sp>
          <p:nvSpPr>
            <p:cNvPr id="1378" name="Google Shape;1378;p72"/>
            <p:cNvSpPr/>
            <p:nvPr/>
          </p:nvSpPr>
          <p:spPr>
            <a:xfrm>
              <a:off x="4369200" y="2990825"/>
              <a:ext cx="1640975" cy="472325"/>
            </a:xfrm>
            <a:custGeom>
              <a:avLst/>
              <a:gdLst/>
              <a:ahLst/>
              <a:cxnLst/>
              <a:rect l="l" t="t" r="r" b="b"/>
              <a:pathLst>
                <a:path w="65639" h="18893" extrusionOk="0">
                  <a:moveTo>
                    <a:pt x="2775" y="1"/>
                  </a:moveTo>
                  <a:cubicBezTo>
                    <a:pt x="1247" y="1"/>
                    <a:pt x="0" y="1264"/>
                    <a:pt x="0" y="2792"/>
                  </a:cubicBezTo>
                  <a:lnTo>
                    <a:pt x="0" y="16103"/>
                  </a:lnTo>
                  <a:cubicBezTo>
                    <a:pt x="0" y="17646"/>
                    <a:pt x="1247" y="18893"/>
                    <a:pt x="2775" y="18893"/>
                  </a:cubicBezTo>
                  <a:lnTo>
                    <a:pt x="62849" y="18893"/>
                  </a:lnTo>
                  <a:cubicBezTo>
                    <a:pt x="64391" y="18893"/>
                    <a:pt x="65638" y="17646"/>
                    <a:pt x="65638" y="16103"/>
                  </a:cubicBezTo>
                  <a:lnTo>
                    <a:pt x="65638" y="2792"/>
                  </a:lnTo>
                  <a:cubicBezTo>
                    <a:pt x="65638" y="1264"/>
                    <a:pt x="64391" y="1"/>
                    <a:pt x="62849" y="1"/>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2"/>
            <p:cNvSpPr/>
            <p:nvPr/>
          </p:nvSpPr>
          <p:spPr>
            <a:xfrm>
              <a:off x="4472075" y="3069350"/>
              <a:ext cx="345275" cy="315275"/>
            </a:xfrm>
            <a:custGeom>
              <a:avLst/>
              <a:gdLst/>
              <a:ahLst/>
              <a:cxnLst/>
              <a:rect l="l" t="t" r="r" b="b"/>
              <a:pathLst>
                <a:path w="13811" h="12611" extrusionOk="0">
                  <a:moveTo>
                    <a:pt x="6907" y="1"/>
                  </a:moveTo>
                  <a:cubicBezTo>
                    <a:pt x="5296" y="1"/>
                    <a:pt x="3687" y="617"/>
                    <a:pt x="2463" y="1848"/>
                  </a:cubicBezTo>
                  <a:cubicBezTo>
                    <a:pt x="1" y="4311"/>
                    <a:pt x="1" y="8301"/>
                    <a:pt x="2463" y="10764"/>
                  </a:cubicBezTo>
                  <a:cubicBezTo>
                    <a:pt x="3687" y="11995"/>
                    <a:pt x="5296" y="12611"/>
                    <a:pt x="6907" y="12611"/>
                  </a:cubicBezTo>
                  <a:cubicBezTo>
                    <a:pt x="8518" y="12611"/>
                    <a:pt x="10132" y="11995"/>
                    <a:pt x="11363" y="10764"/>
                  </a:cubicBezTo>
                  <a:cubicBezTo>
                    <a:pt x="13811" y="8301"/>
                    <a:pt x="13811" y="4311"/>
                    <a:pt x="11363" y="1848"/>
                  </a:cubicBezTo>
                  <a:cubicBezTo>
                    <a:pt x="10132" y="617"/>
                    <a:pt x="8518" y="1"/>
                    <a:pt x="6907" y="1"/>
                  </a:cubicBezTo>
                  <a:close/>
                </a:path>
              </a:pathLst>
            </a:custGeom>
            <a:solidFill>
              <a:schemeClr val="accen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2"/>
            <p:cNvSpPr/>
            <p:nvPr/>
          </p:nvSpPr>
          <p:spPr>
            <a:xfrm>
              <a:off x="4928000" y="3144375"/>
              <a:ext cx="579100" cy="49125"/>
            </a:xfrm>
            <a:custGeom>
              <a:avLst/>
              <a:gdLst/>
              <a:ahLst/>
              <a:cxnLst/>
              <a:rect l="l" t="t" r="r" b="b"/>
              <a:pathLst>
                <a:path w="23164" h="1965" extrusionOk="0">
                  <a:moveTo>
                    <a:pt x="998" y="0"/>
                  </a:moveTo>
                  <a:cubicBezTo>
                    <a:pt x="452" y="0"/>
                    <a:pt x="1" y="437"/>
                    <a:pt x="1" y="983"/>
                  </a:cubicBezTo>
                  <a:cubicBezTo>
                    <a:pt x="1" y="1528"/>
                    <a:pt x="452" y="1964"/>
                    <a:pt x="998" y="1964"/>
                  </a:cubicBezTo>
                  <a:lnTo>
                    <a:pt x="22181" y="1964"/>
                  </a:lnTo>
                  <a:cubicBezTo>
                    <a:pt x="22727" y="1964"/>
                    <a:pt x="23163" y="1528"/>
                    <a:pt x="23163" y="983"/>
                  </a:cubicBezTo>
                  <a:cubicBezTo>
                    <a:pt x="23163" y="437"/>
                    <a:pt x="22727" y="0"/>
                    <a:pt x="2218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2"/>
            <p:cNvSpPr/>
            <p:nvPr/>
          </p:nvSpPr>
          <p:spPr>
            <a:xfrm>
              <a:off x="5569800" y="3144375"/>
              <a:ext cx="289950" cy="49125"/>
            </a:xfrm>
            <a:custGeom>
              <a:avLst/>
              <a:gdLst/>
              <a:ahLst/>
              <a:cxnLst/>
              <a:rect l="l" t="t" r="r" b="b"/>
              <a:pathLst>
                <a:path w="11598" h="1965" extrusionOk="0">
                  <a:moveTo>
                    <a:pt x="983" y="0"/>
                  </a:moveTo>
                  <a:cubicBezTo>
                    <a:pt x="437" y="0"/>
                    <a:pt x="0" y="437"/>
                    <a:pt x="0" y="983"/>
                  </a:cubicBezTo>
                  <a:cubicBezTo>
                    <a:pt x="0" y="1528"/>
                    <a:pt x="437" y="1964"/>
                    <a:pt x="983" y="1964"/>
                  </a:cubicBezTo>
                  <a:lnTo>
                    <a:pt x="10616" y="1964"/>
                  </a:lnTo>
                  <a:cubicBezTo>
                    <a:pt x="11161" y="1964"/>
                    <a:pt x="11597" y="1528"/>
                    <a:pt x="11597" y="983"/>
                  </a:cubicBezTo>
                  <a:cubicBezTo>
                    <a:pt x="11597" y="437"/>
                    <a:pt x="11161" y="0"/>
                    <a:pt x="10616"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2"/>
            <p:cNvSpPr/>
            <p:nvPr/>
          </p:nvSpPr>
          <p:spPr>
            <a:xfrm>
              <a:off x="4928000" y="3268700"/>
              <a:ext cx="346850" cy="49500"/>
            </a:xfrm>
            <a:custGeom>
              <a:avLst/>
              <a:gdLst/>
              <a:ahLst/>
              <a:cxnLst/>
              <a:rect l="l" t="t" r="r" b="b"/>
              <a:pathLst>
                <a:path w="13874" h="1980" extrusionOk="0">
                  <a:moveTo>
                    <a:pt x="998" y="0"/>
                  </a:moveTo>
                  <a:cubicBezTo>
                    <a:pt x="452" y="0"/>
                    <a:pt x="1" y="437"/>
                    <a:pt x="1" y="982"/>
                  </a:cubicBezTo>
                  <a:cubicBezTo>
                    <a:pt x="1" y="1528"/>
                    <a:pt x="452" y="1979"/>
                    <a:pt x="998" y="1979"/>
                  </a:cubicBezTo>
                  <a:lnTo>
                    <a:pt x="12891" y="1979"/>
                  </a:lnTo>
                  <a:cubicBezTo>
                    <a:pt x="13437" y="1979"/>
                    <a:pt x="13873" y="1528"/>
                    <a:pt x="13873" y="982"/>
                  </a:cubicBezTo>
                  <a:cubicBezTo>
                    <a:pt x="13873" y="437"/>
                    <a:pt x="13437" y="0"/>
                    <a:pt x="1289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72"/>
          <p:cNvGrpSpPr/>
          <p:nvPr/>
        </p:nvGrpSpPr>
        <p:grpSpPr>
          <a:xfrm>
            <a:off x="4532012" y="3750457"/>
            <a:ext cx="643280" cy="644532"/>
            <a:chOff x="1453175" y="2049775"/>
            <a:chExt cx="1194800" cy="1197125"/>
          </a:xfrm>
        </p:grpSpPr>
        <p:sp>
          <p:nvSpPr>
            <p:cNvPr id="1384" name="Google Shape;1384;p72"/>
            <p:cNvSpPr/>
            <p:nvPr/>
          </p:nvSpPr>
          <p:spPr>
            <a:xfrm>
              <a:off x="1453175" y="2049775"/>
              <a:ext cx="1194800" cy="1197125"/>
            </a:xfrm>
            <a:custGeom>
              <a:avLst/>
              <a:gdLst/>
              <a:ahLst/>
              <a:cxnLst/>
              <a:rect l="l" t="t" r="r" b="b"/>
              <a:pathLst>
                <a:path w="47792" h="47885" extrusionOk="0">
                  <a:moveTo>
                    <a:pt x="4631" y="0"/>
                  </a:moveTo>
                  <a:cubicBezTo>
                    <a:pt x="2075" y="0"/>
                    <a:pt x="1" y="2089"/>
                    <a:pt x="1" y="4645"/>
                  </a:cubicBezTo>
                  <a:lnTo>
                    <a:pt x="1" y="43239"/>
                  </a:lnTo>
                  <a:cubicBezTo>
                    <a:pt x="1" y="45796"/>
                    <a:pt x="2075" y="47885"/>
                    <a:pt x="4631" y="47885"/>
                  </a:cubicBezTo>
                  <a:lnTo>
                    <a:pt x="43147" y="47885"/>
                  </a:lnTo>
                  <a:cubicBezTo>
                    <a:pt x="45703" y="47885"/>
                    <a:pt x="47792" y="45796"/>
                    <a:pt x="47792" y="43239"/>
                  </a:cubicBezTo>
                  <a:lnTo>
                    <a:pt x="47792" y="4645"/>
                  </a:lnTo>
                  <a:cubicBezTo>
                    <a:pt x="47792" y="2089"/>
                    <a:pt x="45703" y="0"/>
                    <a:pt x="43147" y="0"/>
                  </a:cubicBezTo>
                  <a:close/>
                </a:path>
              </a:pathLst>
            </a:custGeom>
            <a:solidFill>
              <a:srgbClr val="FFFFFF"/>
            </a:solidFill>
            <a:ln>
              <a:noFill/>
            </a:ln>
            <a:effectLst>
              <a:outerShdw blurRad="57150" dist="19050" dir="384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2"/>
            <p:cNvSpPr/>
            <p:nvPr/>
          </p:nvSpPr>
          <p:spPr>
            <a:xfrm>
              <a:off x="1499575" y="2096525"/>
              <a:ext cx="1102050" cy="1103975"/>
            </a:xfrm>
            <a:custGeom>
              <a:avLst/>
              <a:gdLst/>
              <a:ahLst/>
              <a:cxnLst/>
              <a:rect l="l" t="t" r="r" b="b"/>
              <a:pathLst>
                <a:path w="44082" h="44159" extrusionOk="0">
                  <a:moveTo>
                    <a:pt x="2775" y="1"/>
                  </a:moveTo>
                  <a:cubicBezTo>
                    <a:pt x="1247" y="1"/>
                    <a:pt x="0" y="1248"/>
                    <a:pt x="0" y="2775"/>
                  </a:cubicBezTo>
                  <a:lnTo>
                    <a:pt x="0" y="41369"/>
                  </a:lnTo>
                  <a:cubicBezTo>
                    <a:pt x="0" y="42897"/>
                    <a:pt x="1247" y="44159"/>
                    <a:pt x="2775" y="44159"/>
                  </a:cubicBezTo>
                  <a:lnTo>
                    <a:pt x="41291" y="44159"/>
                  </a:lnTo>
                  <a:cubicBezTo>
                    <a:pt x="42818" y="44159"/>
                    <a:pt x="44081" y="42897"/>
                    <a:pt x="44081" y="41369"/>
                  </a:cubicBezTo>
                  <a:lnTo>
                    <a:pt x="44081" y="2775"/>
                  </a:lnTo>
                  <a:cubicBezTo>
                    <a:pt x="44081" y="1248"/>
                    <a:pt x="42818" y="1"/>
                    <a:pt x="41291" y="1"/>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2"/>
            <p:cNvSpPr/>
            <p:nvPr/>
          </p:nvSpPr>
          <p:spPr>
            <a:xfrm>
              <a:off x="1499575" y="2316300"/>
              <a:ext cx="1102050" cy="884200"/>
            </a:xfrm>
            <a:custGeom>
              <a:avLst/>
              <a:gdLst/>
              <a:ahLst/>
              <a:cxnLst/>
              <a:rect l="l" t="t" r="r" b="b"/>
              <a:pathLst>
                <a:path w="44082" h="35368" extrusionOk="0">
                  <a:moveTo>
                    <a:pt x="13826" y="1"/>
                  </a:moveTo>
                  <a:lnTo>
                    <a:pt x="0" y="20654"/>
                  </a:lnTo>
                  <a:lnTo>
                    <a:pt x="0" y="32578"/>
                  </a:lnTo>
                  <a:cubicBezTo>
                    <a:pt x="0" y="34106"/>
                    <a:pt x="1247" y="35368"/>
                    <a:pt x="2775" y="35368"/>
                  </a:cubicBezTo>
                  <a:lnTo>
                    <a:pt x="41291" y="35368"/>
                  </a:lnTo>
                  <a:cubicBezTo>
                    <a:pt x="42818" y="35368"/>
                    <a:pt x="44081" y="34106"/>
                    <a:pt x="44081" y="32578"/>
                  </a:cubicBezTo>
                  <a:lnTo>
                    <a:pt x="44081" y="26733"/>
                  </a:lnTo>
                  <a:lnTo>
                    <a:pt x="34370" y="12221"/>
                  </a:lnTo>
                  <a:lnTo>
                    <a:pt x="28182" y="21449"/>
                  </a:lnTo>
                  <a:lnTo>
                    <a:pt x="27652" y="20670"/>
                  </a:lnTo>
                  <a:lnTo>
                    <a:pt x="13826" y="1"/>
                  </a:lnTo>
                  <a:close/>
                </a:path>
              </a:pathLst>
            </a:custGeom>
            <a:solidFill>
              <a:schemeClr val="lt2"/>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2"/>
            <p:cNvSpPr/>
            <p:nvPr/>
          </p:nvSpPr>
          <p:spPr>
            <a:xfrm>
              <a:off x="2133200" y="2241875"/>
              <a:ext cx="254100" cy="254500"/>
            </a:xfrm>
            <a:custGeom>
              <a:avLst/>
              <a:gdLst/>
              <a:ahLst/>
              <a:cxnLst/>
              <a:rect l="l" t="t" r="r" b="b"/>
              <a:pathLst>
                <a:path w="10164" h="10180" extrusionOk="0">
                  <a:moveTo>
                    <a:pt x="5082" y="0"/>
                  </a:moveTo>
                  <a:cubicBezTo>
                    <a:pt x="2276" y="0"/>
                    <a:pt x="0" y="2276"/>
                    <a:pt x="0" y="5098"/>
                  </a:cubicBezTo>
                  <a:cubicBezTo>
                    <a:pt x="0" y="7904"/>
                    <a:pt x="2276" y="10179"/>
                    <a:pt x="5082" y="10179"/>
                  </a:cubicBezTo>
                  <a:cubicBezTo>
                    <a:pt x="7888" y="10179"/>
                    <a:pt x="10163" y="7904"/>
                    <a:pt x="10163" y="5098"/>
                  </a:cubicBezTo>
                  <a:cubicBezTo>
                    <a:pt x="10163" y="2276"/>
                    <a:pt x="7888" y="0"/>
                    <a:pt x="5082" y="0"/>
                  </a:cubicBezTo>
                  <a:close/>
                </a:path>
              </a:pathLst>
            </a:custGeom>
            <a:solidFill>
              <a:schemeClr val="accent5"/>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359"/>
                                        </p:tgtEl>
                                        <p:attrNameLst>
                                          <p:attrName>style.visibility</p:attrName>
                                        </p:attrNameLst>
                                      </p:cBhvr>
                                      <p:to>
                                        <p:strVal val="visible"/>
                                      </p:to>
                                    </p:set>
                                    <p:anim calcmode="lin" valueType="num">
                                      <p:cBhvr additive="base">
                                        <p:cTn id="7" dur="800"/>
                                        <p:tgtEl>
                                          <p:spTgt spid="1359"/>
                                        </p:tgtEl>
                                        <p:attrNameLst>
                                          <p:attrName>ppt_w</p:attrName>
                                        </p:attrNameLst>
                                      </p:cBhvr>
                                      <p:tavLst>
                                        <p:tav tm="0">
                                          <p:val>
                                            <p:strVal val="0"/>
                                          </p:val>
                                        </p:tav>
                                        <p:tav tm="100000">
                                          <p:val>
                                            <p:strVal val="#ppt_w"/>
                                          </p:val>
                                        </p:tav>
                                      </p:tavLst>
                                    </p:anim>
                                    <p:anim calcmode="lin" valueType="num">
                                      <p:cBhvr additive="base">
                                        <p:cTn id="8" dur="800"/>
                                        <p:tgtEl>
                                          <p:spTgt spid="1359"/>
                                        </p:tgtEl>
                                        <p:attrNameLst>
                                          <p:attrName>ppt_h</p:attrName>
                                        </p:attrNameLst>
                                      </p:cBhvr>
                                      <p:tavLst>
                                        <p:tav tm="0">
                                          <p:val>
                                            <p:strVal val="0"/>
                                          </p:val>
                                        </p:tav>
                                        <p:tav tm="100000">
                                          <p:val>
                                            <p:strVal val="#ppt_h"/>
                                          </p:val>
                                        </p:tav>
                                      </p:tavLst>
                                    </p:anim>
                                  </p:childTnLst>
                                </p:cTn>
                              </p:par>
                              <p:par>
                                <p:cTn id="9" presetID="2" presetClass="entr" presetSubtype="1" fill="hold" nodeType="withEffect">
                                  <p:stCondLst>
                                    <p:cond delay="0"/>
                                  </p:stCondLst>
                                  <p:childTnLst>
                                    <p:set>
                                      <p:cBhvr>
                                        <p:cTn id="10" dur="1" fill="hold">
                                          <p:stCondLst>
                                            <p:cond delay="0"/>
                                          </p:stCondLst>
                                        </p:cTn>
                                        <p:tgtEl>
                                          <p:spTgt spid="1360"/>
                                        </p:tgtEl>
                                        <p:attrNameLst>
                                          <p:attrName>style.visibility</p:attrName>
                                        </p:attrNameLst>
                                      </p:cBhvr>
                                      <p:to>
                                        <p:strVal val="visible"/>
                                      </p:to>
                                    </p:set>
                                    <p:anim calcmode="lin" valueType="num">
                                      <p:cBhvr additive="base">
                                        <p:cTn id="11" dur="800"/>
                                        <p:tgtEl>
                                          <p:spTgt spid="1360"/>
                                        </p:tgtEl>
                                        <p:attrNameLst>
                                          <p:attrName>ppt_y</p:attrName>
                                        </p:attrNameLst>
                                      </p:cBhvr>
                                      <p:tavLst>
                                        <p:tav tm="0">
                                          <p:val>
                                            <p:strVal val="#ppt_y-1"/>
                                          </p:val>
                                        </p:tav>
                                        <p:tav tm="100000">
                                          <p:val>
                                            <p:strVal val="#ppt_y"/>
                                          </p:val>
                                        </p:tav>
                                      </p:tavLst>
                                    </p:anim>
                                  </p:childTnLst>
                                </p:cTn>
                              </p:par>
                            </p:childTnLst>
                          </p:cTn>
                        </p:par>
                        <p:par>
                          <p:cTn id="12" fill="hold">
                            <p:stCondLst>
                              <p:cond delay="800"/>
                            </p:stCondLst>
                            <p:childTnLst>
                              <p:par>
                                <p:cTn id="13" presetID="23" presetClass="entr" presetSubtype="16" fill="hold" nodeType="afterEffect">
                                  <p:stCondLst>
                                    <p:cond delay="0"/>
                                  </p:stCondLst>
                                  <p:childTnLst>
                                    <p:set>
                                      <p:cBhvr>
                                        <p:cTn id="14" dur="1" fill="hold">
                                          <p:stCondLst>
                                            <p:cond delay="0"/>
                                          </p:stCondLst>
                                        </p:cTn>
                                        <p:tgtEl>
                                          <p:spTgt spid="1369"/>
                                        </p:tgtEl>
                                        <p:attrNameLst>
                                          <p:attrName>style.visibility</p:attrName>
                                        </p:attrNameLst>
                                      </p:cBhvr>
                                      <p:to>
                                        <p:strVal val="visible"/>
                                      </p:to>
                                    </p:set>
                                    <p:anim calcmode="lin" valueType="num">
                                      <p:cBhvr additive="base">
                                        <p:cTn id="15" dur="800"/>
                                        <p:tgtEl>
                                          <p:spTgt spid="1369"/>
                                        </p:tgtEl>
                                        <p:attrNameLst>
                                          <p:attrName>ppt_w</p:attrName>
                                        </p:attrNameLst>
                                      </p:cBhvr>
                                      <p:tavLst>
                                        <p:tav tm="0">
                                          <p:val>
                                            <p:strVal val="0"/>
                                          </p:val>
                                        </p:tav>
                                        <p:tav tm="100000">
                                          <p:val>
                                            <p:strVal val="#ppt_w"/>
                                          </p:val>
                                        </p:tav>
                                      </p:tavLst>
                                    </p:anim>
                                    <p:anim calcmode="lin" valueType="num">
                                      <p:cBhvr additive="base">
                                        <p:cTn id="16" dur="800"/>
                                        <p:tgtEl>
                                          <p:spTgt spid="1369"/>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377"/>
                                        </p:tgtEl>
                                        <p:attrNameLst>
                                          <p:attrName>style.visibility</p:attrName>
                                        </p:attrNameLst>
                                      </p:cBhvr>
                                      <p:to>
                                        <p:strVal val="visible"/>
                                      </p:to>
                                    </p:set>
                                    <p:anim calcmode="lin" valueType="num">
                                      <p:cBhvr additive="base">
                                        <p:cTn id="19" dur="800"/>
                                        <p:tgtEl>
                                          <p:spTgt spid="1377"/>
                                        </p:tgtEl>
                                        <p:attrNameLst>
                                          <p:attrName>ppt_w</p:attrName>
                                        </p:attrNameLst>
                                      </p:cBhvr>
                                      <p:tavLst>
                                        <p:tav tm="0">
                                          <p:val>
                                            <p:strVal val="0"/>
                                          </p:val>
                                        </p:tav>
                                        <p:tav tm="100000">
                                          <p:val>
                                            <p:strVal val="#ppt_w"/>
                                          </p:val>
                                        </p:tav>
                                      </p:tavLst>
                                    </p:anim>
                                    <p:anim calcmode="lin" valueType="num">
                                      <p:cBhvr additive="base">
                                        <p:cTn id="20" dur="800"/>
                                        <p:tgtEl>
                                          <p:spTgt spid="1377"/>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1383"/>
                                        </p:tgtEl>
                                        <p:attrNameLst>
                                          <p:attrName>style.visibility</p:attrName>
                                        </p:attrNameLst>
                                      </p:cBhvr>
                                      <p:to>
                                        <p:strVal val="visible"/>
                                      </p:to>
                                    </p:set>
                                    <p:anim calcmode="lin" valueType="num">
                                      <p:cBhvr additive="base">
                                        <p:cTn id="23" dur="1000"/>
                                        <p:tgtEl>
                                          <p:spTgt spid="1383"/>
                                        </p:tgtEl>
                                        <p:attrNameLst>
                                          <p:attrName>ppt_w</p:attrName>
                                        </p:attrNameLst>
                                      </p:cBhvr>
                                      <p:tavLst>
                                        <p:tav tm="0">
                                          <p:val>
                                            <p:strVal val="0"/>
                                          </p:val>
                                        </p:tav>
                                        <p:tav tm="100000">
                                          <p:val>
                                            <p:strVal val="#ppt_w"/>
                                          </p:val>
                                        </p:tav>
                                      </p:tavLst>
                                    </p:anim>
                                    <p:anim calcmode="lin" valueType="num">
                                      <p:cBhvr additive="base">
                                        <p:cTn id="24" dur="1000"/>
                                        <p:tgtEl>
                                          <p:spTgt spid="138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23"/>
        <p:cNvGrpSpPr/>
        <p:nvPr/>
      </p:nvGrpSpPr>
      <p:grpSpPr>
        <a:xfrm>
          <a:off x="0" y="0"/>
          <a:ext cx="0" cy="0"/>
          <a:chOff x="0" y="0"/>
          <a:chExt cx="0" cy="0"/>
        </a:xfrm>
      </p:grpSpPr>
      <p:sp>
        <p:nvSpPr>
          <p:cNvPr id="2850" name="Google Shape;2850;p107"/>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ar-JO" dirty="0">
                <a:latin typeface="El Messiri" pitchFamily="2" charset="-78"/>
                <a:cs typeface="El Messiri" pitchFamily="2" charset="-78"/>
              </a:rPr>
              <a:t>التعريف بالمشكلة</a:t>
            </a:r>
            <a:endParaRPr dirty="0">
              <a:latin typeface="El Messiri" pitchFamily="2" charset="-78"/>
              <a:cs typeface="El Messiri" pitchFamily="2" charset="-78"/>
            </a:endParaRPr>
          </a:p>
        </p:txBody>
      </p:sp>
      <p:pic>
        <p:nvPicPr>
          <p:cNvPr id="3" name="Picture 2">
            <a:extLst>
              <a:ext uri="{FF2B5EF4-FFF2-40B4-BE49-F238E27FC236}">
                <a16:creationId xmlns:a16="http://schemas.microsoft.com/office/drawing/2014/main" id="{32E0F524-1223-1A63-69EE-86DE974781C5}"/>
              </a:ext>
            </a:extLst>
          </p:cNvPr>
          <p:cNvPicPr>
            <a:picLocks noChangeAspect="1"/>
          </p:cNvPicPr>
          <p:nvPr/>
        </p:nvPicPr>
        <p:blipFill>
          <a:blip r:embed="rId3"/>
          <a:stretch>
            <a:fillRect/>
          </a:stretch>
        </p:blipFill>
        <p:spPr>
          <a:xfrm>
            <a:off x="2892035" y="1176514"/>
            <a:ext cx="3373872" cy="3381127"/>
          </a:xfrm>
          <a:prstGeom prst="roundRect">
            <a:avLst>
              <a:gd name="adj" fmla="val 8594"/>
            </a:avLst>
          </a:prstGeom>
          <a:solidFill>
            <a:srgbClr val="FFFFFF">
              <a:shade val="85000"/>
            </a:srgbClr>
          </a:solidFill>
          <a:ln>
            <a:noFill/>
          </a:ln>
          <a:effectLst/>
        </p:spPr>
      </p:pic>
      <p:grpSp>
        <p:nvGrpSpPr>
          <p:cNvPr id="36" name="Group 35">
            <a:extLst>
              <a:ext uri="{FF2B5EF4-FFF2-40B4-BE49-F238E27FC236}">
                <a16:creationId xmlns:a16="http://schemas.microsoft.com/office/drawing/2014/main" id="{CDC93532-5527-339D-E6BF-B4CA64EE520C}"/>
              </a:ext>
            </a:extLst>
          </p:cNvPr>
          <p:cNvGrpSpPr/>
          <p:nvPr/>
        </p:nvGrpSpPr>
        <p:grpSpPr>
          <a:xfrm>
            <a:off x="3461534" y="1142086"/>
            <a:ext cx="2120905" cy="2642739"/>
            <a:chOff x="3591370" y="1371312"/>
            <a:chExt cx="1855758" cy="2382216"/>
          </a:xfrm>
        </p:grpSpPr>
        <p:grpSp>
          <p:nvGrpSpPr>
            <p:cNvPr id="30" name="Group 29">
              <a:extLst>
                <a:ext uri="{FF2B5EF4-FFF2-40B4-BE49-F238E27FC236}">
                  <a16:creationId xmlns:a16="http://schemas.microsoft.com/office/drawing/2014/main" id="{436E1EEE-E180-F130-1BEF-0AD9D25C3C72}"/>
                </a:ext>
              </a:extLst>
            </p:cNvPr>
            <p:cNvGrpSpPr/>
            <p:nvPr/>
          </p:nvGrpSpPr>
          <p:grpSpPr>
            <a:xfrm>
              <a:off x="3714514" y="1751264"/>
              <a:ext cx="1556442" cy="1744413"/>
              <a:chOff x="3714514" y="1751264"/>
              <a:chExt cx="1556442" cy="1744413"/>
            </a:xfrm>
          </p:grpSpPr>
          <p:cxnSp>
            <p:nvCxnSpPr>
              <p:cNvPr id="9" name="Straight Connector 8">
                <a:extLst>
                  <a:ext uri="{FF2B5EF4-FFF2-40B4-BE49-F238E27FC236}">
                    <a16:creationId xmlns:a16="http://schemas.microsoft.com/office/drawing/2014/main" id="{70303DD6-9019-270D-0437-0AEDF10B594A}"/>
                  </a:ext>
                </a:extLst>
              </p:cNvPr>
              <p:cNvCxnSpPr>
                <a:cxnSpLocks/>
              </p:cNvCxnSpPr>
              <p:nvPr/>
            </p:nvCxnSpPr>
            <p:spPr>
              <a:xfrm>
                <a:off x="3751067" y="3059615"/>
                <a:ext cx="82296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F58F17AC-58BE-5752-1F5B-AD2BB999874F}"/>
                  </a:ext>
                </a:extLst>
              </p:cNvPr>
              <p:cNvCxnSpPr>
                <a:cxnSpLocks/>
              </p:cNvCxnSpPr>
              <p:nvPr/>
            </p:nvCxnSpPr>
            <p:spPr>
              <a:xfrm flipV="1">
                <a:off x="4569445" y="1751264"/>
                <a:ext cx="9526" cy="1308351"/>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CB2860A9-E562-E0A0-725E-6F3AE8B14073}"/>
                  </a:ext>
                </a:extLst>
              </p:cNvPr>
              <p:cNvCxnSpPr>
                <a:cxnSpLocks/>
              </p:cNvCxnSpPr>
              <p:nvPr/>
            </p:nvCxnSpPr>
            <p:spPr>
              <a:xfrm>
                <a:off x="4578971" y="3059615"/>
                <a:ext cx="682459" cy="45535"/>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4E23670E-8DC4-4E1B-EC6A-2F4D11B49F58}"/>
                  </a:ext>
                </a:extLst>
              </p:cNvPr>
              <p:cNvCxnSpPr>
                <a:cxnSpLocks/>
              </p:cNvCxnSpPr>
              <p:nvPr/>
            </p:nvCxnSpPr>
            <p:spPr>
              <a:xfrm>
                <a:off x="5261430" y="3105150"/>
                <a:ext cx="9526" cy="2667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E89EC463-0BBF-8030-B7E8-F701F8B68E2B}"/>
                  </a:ext>
                </a:extLst>
              </p:cNvPr>
              <p:cNvCxnSpPr>
                <a:cxnSpLocks/>
              </p:cNvCxnSpPr>
              <p:nvPr/>
            </p:nvCxnSpPr>
            <p:spPr>
              <a:xfrm flipV="1">
                <a:off x="3714514" y="3350421"/>
                <a:ext cx="264319" cy="14525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6889173D-6A41-433F-A042-FA6913BE60E5}"/>
                  </a:ext>
                </a:extLst>
              </p:cNvPr>
              <p:cNvCxnSpPr>
                <a:cxnSpLocks/>
              </p:cNvCxnSpPr>
              <p:nvPr/>
            </p:nvCxnSpPr>
            <p:spPr>
              <a:xfrm flipH="1" flipV="1">
                <a:off x="3921746" y="3059614"/>
                <a:ext cx="64467" cy="295567"/>
              </a:xfrm>
              <a:prstGeom prst="line">
                <a:avLst/>
              </a:prstGeom>
            </p:spPr>
            <p:style>
              <a:lnRef idx="1">
                <a:schemeClr val="accent1"/>
              </a:lnRef>
              <a:fillRef idx="0">
                <a:schemeClr val="accent1"/>
              </a:fillRef>
              <a:effectRef idx="0">
                <a:schemeClr val="accent1"/>
              </a:effectRef>
              <a:fontRef idx="minor">
                <a:schemeClr val="tx1"/>
              </a:fontRef>
            </p:style>
          </p:cxnSp>
        </p:grpSp>
        <p:sp>
          <p:nvSpPr>
            <p:cNvPr id="31" name="TextBox 30">
              <a:extLst>
                <a:ext uri="{FF2B5EF4-FFF2-40B4-BE49-F238E27FC236}">
                  <a16:creationId xmlns:a16="http://schemas.microsoft.com/office/drawing/2014/main" id="{F12269FC-4CD1-4D92-92B1-D7662BF35B0B}"/>
                </a:ext>
              </a:extLst>
            </p:cNvPr>
            <p:cNvSpPr txBox="1"/>
            <p:nvPr/>
          </p:nvSpPr>
          <p:spPr>
            <a:xfrm>
              <a:off x="4428550" y="2590170"/>
              <a:ext cx="292022" cy="693589"/>
            </a:xfrm>
            <a:prstGeom prst="rect">
              <a:avLst/>
            </a:prstGeom>
            <a:noFill/>
          </p:spPr>
          <p:txBody>
            <a:bodyPr wrap="none" rtlCol="0">
              <a:spAutoFit/>
            </a:bodyPr>
            <a:lstStyle/>
            <a:p>
              <a:r>
                <a:rPr lang="ar-JO" sz="4400" dirty="0">
                  <a:solidFill>
                    <a:schemeClr val="accent5">
                      <a:lumMod val="75000"/>
                    </a:schemeClr>
                  </a:solidFill>
                  <a:latin typeface="Tajawal" panose="00000500000000000000" pitchFamily="2" charset="-78"/>
                  <a:cs typeface="Tajawal" panose="00000500000000000000" pitchFamily="2" charset="-78"/>
                </a:rPr>
                <a:t>.</a:t>
              </a:r>
              <a:endParaRPr lang="en-US" sz="1800" dirty="0">
                <a:solidFill>
                  <a:schemeClr val="accent5">
                    <a:lumMod val="75000"/>
                  </a:schemeClr>
                </a:solidFill>
                <a:latin typeface="Tajawal" panose="00000500000000000000" pitchFamily="2" charset="-78"/>
                <a:cs typeface="Tajawal" panose="00000500000000000000" pitchFamily="2" charset="-78"/>
              </a:endParaRPr>
            </a:p>
          </p:txBody>
        </p:sp>
        <p:sp>
          <p:nvSpPr>
            <p:cNvPr id="32" name="TextBox 31">
              <a:extLst>
                <a:ext uri="{FF2B5EF4-FFF2-40B4-BE49-F238E27FC236}">
                  <a16:creationId xmlns:a16="http://schemas.microsoft.com/office/drawing/2014/main" id="{2169C6EC-628C-2AAF-E116-EF1946971F5D}"/>
                </a:ext>
              </a:extLst>
            </p:cNvPr>
            <p:cNvSpPr txBox="1"/>
            <p:nvPr/>
          </p:nvSpPr>
          <p:spPr>
            <a:xfrm>
              <a:off x="5140634" y="2997555"/>
              <a:ext cx="306494" cy="646331"/>
            </a:xfrm>
            <a:prstGeom prst="rect">
              <a:avLst/>
            </a:prstGeom>
            <a:noFill/>
          </p:spPr>
          <p:txBody>
            <a:bodyPr wrap="none" rtlCol="0">
              <a:spAutoFit/>
            </a:bodyPr>
            <a:lstStyle/>
            <a:p>
              <a:r>
                <a:rPr lang="ar-JO" sz="3600" dirty="0">
                  <a:solidFill>
                    <a:schemeClr val="accent5">
                      <a:lumMod val="75000"/>
                    </a:schemeClr>
                  </a:solidFill>
                  <a:latin typeface="Tajawal" panose="00000500000000000000" pitchFamily="2" charset="-78"/>
                  <a:cs typeface="Tajawal" panose="00000500000000000000" pitchFamily="2" charset="-78"/>
                </a:rPr>
                <a:t>.</a:t>
              </a:r>
              <a:endParaRPr lang="en-US" dirty="0">
                <a:solidFill>
                  <a:schemeClr val="accent5">
                    <a:lumMod val="75000"/>
                  </a:schemeClr>
                </a:solidFill>
                <a:latin typeface="Tajawal" panose="00000500000000000000" pitchFamily="2" charset="-78"/>
                <a:cs typeface="Tajawal" panose="00000500000000000000" pitchFamily="2" charset="-78"/>
              </a:endParaRPr>
            </a:p>
          </p:txBody>
        </p:sp>
        <p:sp>
          <p:nvSpPr>
            <p:cNvPr id="33" name="TextBox 32">
              <a:extLst>
                <a:ext uri="{FF2B5EF4-FFF2-40B4-BE49-F238E27FC236}">
                  <a16:creationId xmlns:a16="http://schemas.microsoft.com/office/drawing/2014/main" id="{68755900-C595-EF10-844A-40CA99C3DBFE}"/>
                </a:ext>
              </a:extLst>
            </p:cNvPr>
            <p:cNvSpPr txBox="1"/>
            <p:nvPr/>
          </p:nvSpPr>
          <p:spPr>
            <a:xfrm>
              <a:off x="3591370" y="3107197"/>
              <a:ext cx="306494" cy="646331"/>
            </a:xfrm>
            <a:prstGeom prst="rect">
              <a:avLst/>
            </a:prstGeom>
            <a:noFill/>
          </p:spPr>
          <p:txBody>
            <a:bodyPr wrap="none" rtlCol="0">
              <a:spAutoFit/>
            </a:bodyPr>
            <a:lstStyle/>
            <a:p>
              <a:r>
                <a:rPr lang="ar-JO" sz="3600" dirty="0">
                  <a:solidFill>
                    <a:schemeClr val="accent5">
                      <a:lumMod val="75000"/>
                    </a:schemeClr>
                  </a:solidFill>
                  <a:latin typeface="Tajawal" panose="00000500000000000000" pitchFamily="2" charset="-78"/>
                  <a:cs typeface="Tajawal" panose="00000500000000000000" pitchFamily="2" charset="-78"/>
                </a:rPr>
                <a:t>.</a:t>
              </a:r>
              <a:endParaRPr lang="en-US" dirty="0">
                <a:solidFill>
                  <a:schemeClr val="accent5">
                    <a:lumMod val="75000"/>
                  </a:schemeClr>
                </a:solidFill>
                <a:latin typeface="Tajawal" panose="00000500000000000000" pitchFamily="2" charset="-78"/>
                <a:cs typeface="Tajawal" panose="00000500000000000000" pitchFamily="2" charset="-78"/>
              </a:endParaRPr>
            </a:p>
          </p:txBody>
        </p:sp>
        <p:sp>
          <p:nvSpPr>
            <p:cNvPr id="34" name="TextBox 33">
              <a:extLst>
                <a:ext uri="{FF2B5EF4-FFF2-40B4-BE49-F238E27FC236}">
                  <a16:creationId xmlns:a16="http://schemas.microsoft.com/office/drawing/2014/main" id="{EB42669A-EF21-8D42-2ADB-EF06031F4514}"/>
                </a:ext>
              </a:extLst>
            </p:cNvPr>
            <p:cNvSpPr txBox="1"/>
            <p:nvPr/>
          </p:nvSpPr>
          <p:spPr>
            <a:xfrm>
              <a:off x="3621335" y="2669593"/>
              <a:ext cx="306494" cy="646331"/>
            </a:xfrm>
            <a:prstGeom prst="rect">
              <a:avLst/>
            </a:prstGeom>
            <a:noFill/>
          </p:spPr>
          <p:txBody>
            <a:bodyPr wrap="none" rtlCol="0">
              <a:spAutoFit/>
            </a:bodyPr>
            <a:lstStyle/>
            <a:p>
              <a:r>
                <a:rPr lang="ar-JO" sz="3600" dirty="0">
                  <a:solidFill>
                    <a:schemeClr val="accent5">
                      <a:lumMod val="75000"/>
                    </a:schemeClr>
                  </a:solidFill>
                  <a:latin typeface="Tajawal" panose="00000500000000000000" pitchFamily="2" charset="-78"/>
                  <a:cs typeface="Tajawal" panose="00000500000000000000" pitchFamily="2" charset="-78"/>
                </a:rPr>
                <a:t>.</a:t>
              </a:r>
              <a:endParaRPr lang="en-US" dirty="0">
                <a:solidFill>
                  <a:schemeClr val="accent5">
                    <a:lumMod val="75000"/>
                  </a:schemeClr>
                </a:solidFill>
                <a:latin typeface="Tajawal" panose="00000500000000000000" pitchFamily="2" charset="-78"/>
                <a:cs typeface="Tajawal" panose="00000500000000000000" pitchFamily="2" charset="-78"/>
              </a:endParaRPr>
            </a:p>
          </p:txBody>
        </p:sp>
        <p:sp>
          <p:nvSpPr>
            <p:cNvPr id="35" name="TextBox 34">
              <a:extLst>
                <a:ext uri="{FF2B5EF4-FFF2-40B4-BE49-F238E27FC236}">
                  <a16:creationId xmlns:a16="http://schemas.microsoft.com/office/drawing/2014/main" id="{1630D434-CF40-132D-949B-AC7C6CEF1832}"/>
                </a:ext>
              </a:extLst>
            </p:cNvPr>
            <p:cNvSpPr txBox="1"/>
            <p:nvPr/>
          </p:nvSpPr>
          <p:spPr>
            <a:xfrm>
              <a:off x="4445885" y="1371312"/>
              <a:ext cx="306494" cy="646331"/>
            </a:xfrm>
            <a:prstGeom prst="rect">
              <a:avLst/>
            </a:prstGeom>
            <a:noFill/>
          </p:spPr>
          <p:txBody>
            <a:bodyPr wrap="none" rtlCol="0">
              <a:spAutoFit/>
            </a:bodyPr>
            <a:lstStyle/>
            <a:p>
              <a:r>
                <a:rPr lang="ar-JO" sz="3600" dirty="0">
                  <a:solidFill>
                    <a:schemeClr val="accent5">
                      <a:lumMod val="75000"/>
                    </a:schemeClr>
                  </a:solidFill>
                  <a:latin typeface="Tajawal" panose="00000500000000000000" pitchFamily="2" charset="-78"/>
                  <a:cs typeface="Tajawal" panose="00000500000000000000" pitchFamily="2" charset="-78"/>
                </a:rPr>
                <a:t>.</a:t>
              </a:r>
              <a:endParaRPr lang="en-US" dirty="0">
                <a:solidFill>
                  <a:schemeClr val="accent5">
                    <a:lumMod val="75000"/>
                  </a:schemeClr>
                </a:solidFill>
                <a:latin typeface="Tajawal" panose="00000500000000000000" pitchFamily="2" charset="-78"/>
                <a:cs typeface="Tajawal" panose="00000500000000000000" pitchFamily="2" charset="-78"/>
              </a:endParaRPr>
            </a:p>
          </p:txBody>
        </p:sp>
      </p:grpSp>
      <p:grpSp>
        <p:nvGrpSpPr>
          <p:cNvPr id="2935" name="Group 2934">
            <a:extLst>
              <a:ext uri="{FF2B5EF4-FFF2-40B4-BE49-F238E27FC236}">
                <a16:creationId xmlns:a16="http://schemas.microsoft.com/office/drawing/2014/main" id="{4F4AD53C-2078-E1EA-5754-CB60DA677DF2}"/>
              </a:ext>
            </a:extLst>
          </p:cNvPr>
          <p:cNvGrpSpPr/>
          <p:nvPr/>
        </p:nvGrpSpPr>
        <p:grpSpPr>
          <a:xfrm>
            <a:off x="3488574" y="1340554"/>
            <a:ext cx="2242991" cy="2069931"/>
            <a:chOff x="3610005" y="1620561"/>
            <a:chExt cx="1976883" cy="1813983"/>
          </a:xfrm>
        </p:grpSpPr>
        <p:pic>
          <p:nvPicPr>
            <p:cNvPr id="2931" name="Picture 2930">
              <a:extLst>
                <a:ext uri="{FF2B5EF4-FFF2-40B4-BE49-F238E27FC236}">
                  <a16:creationId xmlns:a16="http://schemas.microsoft.com/office/drawing/2014/main" id="{23D4BC92-01A5-296A-7F44-C9B3C2869ACB}"/>
                </a:ext>
              </a:extLst>
            </p:cNvPr>
            <p:cNvPicPr>
              <a:picLocks noChangeAspect="1"/>
            </p:cNvPicPr>
            <p:nvPr/>
          </p:nvPicPr>
          <p:blipFill>
            <a:blip r:embed="rId4">
              <a:duotone>
                <a:prstClr val="black"/>
                <a:srgbClr val="00B050">
                  <a:tint val="45000"/>
                  <a:satMod val="400000"/>
                </a:srgbClr>
              </a:duotone>
            </a:blip>
            <a:stretch>
              <a:fillRect/>
            </a:stretch>
          </p:blipFill>
          <p:spPr>
            <a:xfrm>
              <a:off x="4277591" y="1620561"/>
              <a:ext cx="261403" cy="261403"/>
            </a:xfrm>
            <a:prstGeom prst="rect">
              <a:avLst/>
            </a:prstGeom>
          </p:spPr>
        </p:pic>
        <p:pic>
          <p:nvPicPr>
            <p:cNvPr id="2932" name="Picture 2931">
              <a:extLst>
                <a:ext uri="{FF2B5EF4-FFF2-40B4-BE49-F238E27FC236}">
                  <a16:creationId xmlns:a16="http://schemas.microsoft.com/office/drawing/2014/main" id="{1F73446A-8749-110E-3C71-7C56D0BAC4CB}"/>
                </a:ext>
              </a:extLst>
            </p:cNvPr>
            <p:cNvPicPr>
              <a:picLocks noChangeAspect="1"/>
            </p:cNvPicPr>
            <p:nvPr/>
          </p:nvPicPr>
          <p:blipFill>
            <a:blip r:embed="rId4">
              <a:duotone>
                <a:prstClr val="black"/>
                <a:srgbClr val="00B050">
                  <a:tint val="45000"/>
                  <a:satMod val="400000"/>
                </a:srgbClr>
              </a:duotone>
            </a:blip>
            <a:stretch>
              <a:fillRect/>
            </a:stretch>
          </p:blipFill>
          <p:spPr>
            <a:xfrm>
              <a:off x="3610005" y="2745933"/>
              <a:ext cx="261403" cy="261403"/>
            </a:xfrm>
            <a:prstGeom prst="rect">
              <a:avLst/>
            </a:prstGeom>
          </p:spPr>
        </p:pic>
        <p:pic>
          <p:nvPicPr>
            <p:cNvPr id="2933" name="Picture 2932">
              <a:extLst>
                <a:ext uri="{FF2B5EF4-FFF2-40B4-BE49-F238E27FC236}">
                  <a16:creationId xmlns:a16="http://schemas.microsoft.com/office/drawing/2014/main" id="{1A77FE1C-D5B6-5AE2-0707-1B417A4D12D3}"/>
                </a:ext>
              </a:extLst>
            </p:cNvPr>
            <p:cNvPicPr>
              <a:picLocks noChangeAspect="1"/>
            </p:cNvPicPr>
            <p:nvPr/>
          </p:nvPicPr>
          <p:blipFill>
            <a:blip r:embed="rId4">
              <a:duotone>
                <a:prstClr val="black"/>
                <a:srgbClr val="00B050">
                  <a:tint val="45000"/>
                  <a:satMod val="400000"/>
                </a:srgbClr>
              </a:duotone>
            </a:blip>
            <a:stretch>
              <a:fillRect/>
            </a:stretch>
          </p:blipFill>
          <p:spPr>
            <a:xfrm>
              <a:off x="5325485" y="3173141"/>
              <a:ext cx="261403" cy="261403"/>
            </a:xfrm>
            <a:prstGeom prst="rect">
              <a:avLst/>
            </a:prstGeom>
          </p:spPr>
        </p:pic>
      </p:grpSp>
      <p:pic>
        <p:nvPicPr>
          <p:cNvPr id="2934" name="Picture 2933">
            <a:extLst>
              <a:ext uri="{FF2B5EF4-FFF2-40B4-BE49-F238E27FC236}">
                <a16:creationId xmlns:a16="http://schemas.microsoft.com/office/drawing/2014/main" id="{9AB7FAFD-1F97-F4FC-9185-B1EDE223897D}"/>
              </a:ext>
            </a:extLst>
          </p:cNvPr>
          <p:cNvPicPr>
            <a:picLocks noChangeAspect="1"/>
          </p:cNvPicPr>
          <p:nvPr/>
        </p:nvPicPr>
        <p:blipFill>
          <a:blip r:embed="rId4"/>
          <a:stretch>
            <a:fillRect/>
          </a:stretch>
        </p:blipFill>
        <p:spPr>
          <a:xfrm>
            <a:off x="3368458" y="3465330"/>
            <a:ext cx="322884" cy="322884"/>
          </a:xfrm>
          <a:prstGeom prst="rect">
            <a:avLst/>
          </a:prstGeom>
        </p:spPr>
      </p:pic>
      <p:grpSp>
        <p:nvGrpSpPr>
          <p:cNvPr id="55" name="Group 54">
            <a:extLst>
              <a:ext uri="{FF2B5EF4-FFF2-40B4-BE49-F238E27FC236}">
                <a16:creationId xmlns:a16="http://schemas.microsoft.com/office/drawing/2014/main" id="{6FCFD51C-47C2-F776-2333-11959F14EDA4}"/>
              </a:ext>
            </a:extLst>
          </p:cNvPr>
          <p:cNvGrpSpPr/>
          <p:nvPr/>
        </p:nvGrpSpPr>
        <p:grpSpPr>
          <a:xfrm>
            <a:off x="3538688" y="3601947"/>
            <a:ext cx="232493" cy="232493"/>
            <a:chOff x="719988" y="3146888"/>
            <a:chExt cx="689400" cy="689400"/>
          </a:xfrm>
        </p:grpSpPr>
        <p:sp>
          <p:nvSpPr>
            <p:cNvPr id="56" name="Google Shape;3200;p113">
              <a:extLst>
                <a:ext uri="{FF2B5EF4-FFF2-40B4-BE49-F238E27FC236}">
                  <a16:creationId xmlns:a16="http://schemas.microsoft.com/office/drawing/2014/main" id="{C879BB51-F4E0-4F13-565A-1ED46DE7EB3E}"/>
                </a:ext>
              </a:extLst>
            </p:cNvPr>
            <p:cNvSpPr/>
            <p:nvPr/>
          </p:nvSpPr>
          <p:spPr>
            <a:xfrm>
              <a:off x="719988" y="3146888"/>
              <a:ext cx="689400" cy="689400"/>
            </a:xfrm>
            <a:prstGeom prst="ellipse">
              <a:avLst/>
            </a:prstGeom>
            <a:solidFill>
              <a:schemeClr val="accent3"/>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57" name="Google Shape;3201;p113">
              <a:extLst>
                <a:ext uri="{FF2B5EF4-FFF2-40B4-BE49-F238E27FC236}">
                  <a16:creationId xmlns:a16="http://schemas.microsoft.com/office/drawing/2014/main" id="{839476CC-414E-5C34-5164-3D3881A992E4}"/>
                </a:ext>
              </a:extLst>
            </p:cNvPr>
            <p:cNvGrpSpPr/>
            <p:nvPr/>
          </p:nvGrpSpPr>
          <p:grpSpPr>
            <a:xfrm>
              <a:off x="924788" y="3317000"/>
              <a:ext cx="279800" cy="349175"/>
              <a:chOff x="4058388" y="2568550"/>
              <a:chExt cx="279800" cy="349175"/>
            </a:xfrm>
          </p:grpSpPr>
          <p:sp>
            <p:nvSpPr>
              <p:cNvPr id="58" name="Google Shape;3202;p113">
                <a:extLst>
                  <a:ext uri="{FF2B5EF4-FFF2-40B4-BE49-F238E27FC236}">
                    <a16:creationId xmlns:a16="http://schemas.microsoft.com/office/drawing/2014/main" id="{A308450F-6E52-6411-F865-95D83BB92728}"/>
                  </a:ext>
                </a:extLst>
              </p:cNvPr>
              <p:cNvSpPr/>
              <p:nvPr/>
            </p:nvSpPr>
            <p:spPr>
              <a:xfrm>
                <a:off x="4102688" y="2568550"/>
                <a:ext cx="191200" cy="84175"/>
              </a:xfrm>
              <a:custGeom>
                <a:avLst/>
                <a:gdLst/>
                <a:ahLst/>
                <a:cxnLst/>
                <a:rect l="l" t="t" r="r" b="b"/>
                <a:pathLst>
                  <a:path w="7648" h="3367" extrusionOk="0">
                    <a:moveTo>
                      <a:pt x="3135" y="1"/>
                    </a:moveTo>
                    <a:cubicBezTo>
                      <a:pt x="1411" y="1"/>
                      <a:pt x="0" y="1400"/>
                      <a:pt x="0" y="3136"/>
                    </a:cubicBezTo>
                    <a:lnTo>
                      <a:pt x="0" y="3366"/>
                    </a:lnTo>
                    <a:cubicBezTo>
                      <a:pt x="172" y="3308"/>
                      <a:pt x="358" y="3275"/>
                      <a:pt x="544" y="3275"/>
                    </a:cubicBezTo>
                    <a:lnTo>
                      <a:pt x="614" y="3275"/>
                    </a:lnTo>
                    <a:cubicBezTo>
                      <a:pt x="672" y="3078"/>
                      <a:pt x="786" y="2892"/>
                      <a:pt x="936" y="2753"/>
                    </a:cubicBezTo>
                    <a:lnTo>
                      <a:pt x="1783" y="1967"/>
                    </a:lnTo>
                    <a:cubicBezTo>
                      <a:pt x="2002" y="1748"/>
                      <a:pt x="2302" y="1631"/>
                      <a:pt x="2616" y="1631"/>
                    </a:cubicBezTo>
                    <a:lnTo>
                      <a:pt x="5021" y="1631"/>
                    </a:lnTo>
                    <a:cubicBezTo>
                      <a:pt x="5335" y="1631"/>
                      <a:pt x="5635" y="1748"/>
                      <a:pt x="5865" y="1967"/>
                    </a:cubicBezTo>
                    <a:lnTo>
                      <a:pt x="6712" y="2753"/>
                    </a:lnTo>
                    <a:cubicBezTo>
                      <a:pt x="6862" y="2892"/>
                      <a:pt x="6976" y="3078"/>
                      <a:pt x="7034" y="3275"/>
                    </a:cubicBezTo>
                    <a:lnTo>
                      <a:pt x="7093" y="3275"/>
                    </a:lnTo>
                    <a:cubicBezTo>
                      <a:pt x="7290" y="3275"/>
                      <a:pt x="7476" y="3308"/>
                      <a:pt x="7648" y="3366"/>
                    </a:cubicBezTo>
                    <a:lnTo>
                      <a:pt x="7648" y="2892"/>
                    </a:lnTo>
                    <a:cubicBezTo>
                      <a:pt x="7648" y="2383"/>
                      <a:pt x="7429" y="1909"/>
                      <a:pt x="7081" y="1573"/>
                    </a:cubicBezTo>
                    <a:cubicBezTo>
                      <a:pt x="7429" y="1295"/>
                      <a:pt x="7648" y="878"/>
                      <a:pt x="7648" y="406"/>
                    </a:cubicBezTo>
                    <a:cubicBezTo>
                      <a:pt x="7648" y="173"/>
                      <a:pt x="7462" y="1"/>
                      <a:pt x="7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203;p113">
                <a:extLst>
                  <a:ext uri="{FF2B5EF4-FFF2-40B4-BE49-F238E27FC236}">
                    <a16:creationId xmlns:a16="http://schemas.microsoft.com/office/drawing/2014/main" id="{791DF2F4-7711-1797-2A81-63E16E8BF336}"/>
                  </a:ext>
                </a:extLst>
              </p:cNvPr>
              <p:cNvSpPr/>
              <p:nvPr/>
            </p:nvSpPr>
            <p:spPr>
              <a:xfrm>
                <a:off x="4279988" y="2670675"/>
                <a:ext cx="20575" cy="41050"/>
              </a:xfrm>
              <a:custGeom>
                <a:avLst/>
                <a:gdLst/>
                <a:ahLst/>
                <a:cxnLst/>
                <a:rect l="l" t="t" r="r" b="b"/>
                <a:pathLst>
                  <a:path w="823" h="1642" extrusionOk="0">
                    <a:moveTo>
                      <a:pt x="1" y="1"/>
                    </a:moveTo>
                    <a:lnTo>
                      <a:pt x="1" y="1642"/>
                    </a:lnTo>
                    <a:cubicBezTo>
                      <a:pt x="453" y="1642"/>
                      <a:pt x="823" y="1273"/>
                      <a:pt x="823" y="820"/>
                    </a:cubicBezTo>
                    <a:cubicBezTo>
                      <a:pt x="823" y="370"/>
                      <a:pt x="45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04;p113">
                <a:extLst>
                  <a:ext uri="{FF2B5EF4-FFF2-40B4-BE49-F238E27FC236}">
                    <a16:creationId xmlns:a16="http://schemas.microsoft.com/office/drawing/2014/main" id="{2F1C958C-164E-E737-3521-3ED8872C954D}"/>
                  </a:ext>
                </a:extLst>
              </p:cNvPr>
              <p:cNvSpPr/>
              <p:nvPr/>
            </p:nvSpPr>
            <p:spPr>
              <a:xfrm>
                <a:off x="4095738" y="2670675"/>
                <a:ext cx="20575" cy="41050"/>
              </a:xfrm>
              <a:custGeom>
                <a:avLst/>
                <a:gdLst/>
                <a:ahLst/>
                <a:cxnLst/>
                <a:rect l="l" t="t" r="r" b="b"/>
                <a:pathLst>
                  <a:path w="823" h="1642" extrusionOk="0">
                    <a:moveTo>
                      <a:pt x="822" y="1"/>
                    </a:moveTo>
                    <a:cubicBezTo>
                      <a:pt x="370" y="1"/>
                      <a:pt x="0" y="370"/>
                      <a:pt x="0" y="820"/>
                    </a:cubicBezTo>
                    <a:cubicBezTo>
                      <a:pt x="0" y="1273"/>
                      <a:pt x="370" y="1642"/>
                      <a:pt x="822" y="1642"/>
                    </a:cubicBezTo>
                    <a:lnTo>
                      <a:pt x="8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205;p113">
                <a:extLst>
                  <a:ext uri="{FF2B5EF4-FFF2-40B4-BE49-F238E27FC236}">
                    <a16:creationId xmlns:a16="http://schemas.microsoft.com/office/drawing/2014/main" id="{EEAE19BC-B76D-4EF0-587F-BE43F4095B9B}"/>
                  </a:ext>
                </a:extLst>
              </p:cNvPr>
              <p:cNvSpPr/>
              <p:nvPr/>
            </p:nvSpPr>
            <p:spPr>
              <a:xfrm>
                <a:off x="4174388" y="2738925"/>
                <a:ext cx="47800" cy="47725"/>
              </a:xfrm>
              <a:custGeom>
                <a:avLst/>
                <a:gdLst/>
                <a:ahLst/>
                <a:cxnLst/>
                <a:rect l="l" t="t" r="r" b="b"/>
                <a:pathLst>
                  <a:path w="1912" h="1909" extrusionOk="0">
                    <a:moveTo>
                      <a:pt x="951" y="1"/>
                    </a:moveTo>
                    <a:cubicBezTo>
                      <a:pt x="428" y="1"/>
                      <a:pt x="1" y="428"/>
                      <a:pt x="1" y="961"/>
                    </a:cubicBezTo>
                    <a:cubicBezTo>
                      <a:pt x="1" y="1481"/>
                      <a:pt x="428" y="1908"/>
                      <a:pt x="951" y="1908"/>
                    </a:cubicBezTo>
                    <a:cubicBezTo>
                      <a:pt x="1484" y="1908"/>
                      <a:pt x="1911" y="1481"/>
                      <a:pt x="1911" y="961"/>
                    </a:cubicBezTo>
                    <a:cubicBezTo>
                      <a:pt x="1911" y="428"/>
                      <a:pt x="1484" y="1"/>
                      <a:pt x="9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206;p113">
                <a:extLst>
                  <a:ext uri="{FF2B5EF4-FFF2-40B4-BE49-F238E27FC236}">
                    <a16:creationId xmlns:a16="http://schemas.microsoft.com/office/drawing/2014/main" id="{CB3DA326-A680-1488-A236-9C72C3581705}"/>
                  </a:ext>
                </a:extLst>
              </p:cNvPr>
              <p:cNvSpPr/>
              <p:nvPr/>
            </p:nvSpPr>
            <p:spPr>
              <a:xfrm>
                <a:off x="4136838" y="2629850"/>
                <a:ext cx="122900" cy="125000"/>
              </a:xfrm>
              <a:custGeom>
                <a:avLst/>
                <a:gdLst/>
                <a:ahLst/>
                <a:cxnLst/>
                <a:rect l="l" t="t" r="r" b="b"/>
                <a:pathLst>
                  <a:path w="4916" h="5000" extrusionOk="0">
                    <a:moveTo>
                      <a:pt x="1250" y="1"/>
                    </a:moveTo>
                    <a:cubicBezTo>
                      <a:pt x="1145" y="1"/>
                      <a:pt x="1053" y="37"/>
                      <a:pt x="972" y="106"/>
                    </a:cubicBezTo>
                    <a:lnTo>
                      <a:pt x="125" y="903"/>
                    </a:lnTo>
                    <a:cubicBezTo>
                      <a:pt x="45" y="984"/>
                      <a:pt x="0" y="1089"/>
                      <a:pt x="0" y="1203"/>
                    </a:cubicBezTo>
                    <a:lnTo>
                      <a:pt x="0" y="3275"/>
                    </a:lnTo>
                    <a:cubicBezTo>
                      <a:pt x="0" y="3947"/>
                      <a:pt x="264" y="4561"/>
                      <a:pt x="706" y="4999"/>
                    </a:cubicBezTo>
                    <a:cubicBezTo>
                      <a:pt x="856" y="4177"/>
                      <a:pt x="1583" y="3553"/>
                      <a:pt x="2453" y="3553"/>
                    </a:cubicBezTo>
                    <a:cubicBezTo>
                      <a:pt x="3319" y="3553"/>
                      <a:pt x="4049" y="4177"/>
                      <a:pt x="4199" y="4999"/>
                    </a:cubicBezTo>
                    <a:cubicBezTo>
                      <a:pt x="4638" y="4561"/>
                      <a:pt x="4916" y="3947"/>
                      <a:pt x="4916" y="3275"/>
                    </a:cubicBezTo>
                    <a:lnTo>
                      <a:pt x="4916" y="1203"/>
                    </a:lnTo>
                    <a:cubicBezTo>
                      <a:pt x="4916" y="1089"/>
                      <a:pt x="4871" y="984"/>
                      <a:pt x="4777" y="903"/>
                    </a:cubicBezTo>
                    <a:lnTo>
                      <a:pt x="3933" y="106"/>
                    </a:lnTo>
                    <a:cubicBezTo>
                      <a:pt x="3863" y="37"/>
                      <a:pt x="3760" y="1"/>
                      <a:pt x="3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207;p113">
                <a:extLst>
                  <a:ext uri="{FF2B5EF4-FFF2-40B4-BE49-F238E27FC236}">
                    <a16:creationId xmlns:a16="http://schemas.microsoft.com/office/drawing/2014/main" id="{70FE1823-0878-AAAB-D895-D71CE679B60A}"/>
                  </a:ext>
                </a:extLst>
              </p:cNvPr>
              <p:cNvSpPr/>
              <p:nvPr/>
            </p:nvSpPr>
            <p:spPr>
              <a:xfrm>
                <a:off x="4170913" y="2807175"/>
                <a:ext cx="54750" cy="20575"/>
              </a:xfrm>
              <a:custGeom>
                <a:avLst/>
                <a:gdLst/>
                <a:ahLst/>
                <a:cxnLst/>
                <a:rect l="l" t="t" r="r" b="b"/>
                <a:pathLst>
                  <a:path w="2190" h="823" extrusionOk="0">
                    <a:moveTo>
                      <a:pt x="1" y="0"/>
                    </a:moveTo>
                    <a:lnTo>
                      <a:pt x="1" y="822"/>
                    </a:lnTo>
                    <a:lnTo>
                      <a:pt x="2189" y="822"/>
                    </a:lnTo>
                    <a:lnTo>
                      <a:pt x="21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3208;p113">
                <a:extLst>
                  <a:ext uri="{FF2B5EF4-FFF2-40B4-BE49-F238E27FC236}">
                    <a16:creationId xmlns:a16="http://schemas.microsoft.com/office/drawing/2014/main" id="{D8B94882-2488-8957-6780-650DCC6D8F85}"/>
                  </a:ext>
                </a:extLst>
              </p:cNvPr>
              <p:cNvSpPr/>
              <p:nvPr/>
            </p:nvSpPr>
            <p:spPr>
              <a:xfrm>
                <a:off x="4188013" y="2848275"/>
                <a:ext cx="20575" cy="49175"/>
              </a:xfrm>
              <a:custGeom>
                <a:avLst/>
                <a:gdLst/>
                <a:ahLst/>
                <a:cxnLst/>
                <a:rect l="l" t="t" r="r" b="b"/>
                <a:pathLst>
                  <a:path w="823" h="1967" extrusionOk="0">
                    <a:moveTo>
                      <a:pt x="0" y="0"/>
                    </a:moveTo>
                    <a:lnTo>
                      <a:pt x="0" y="1966"/>
                    </a:lnTo>
                    <a:lnTo>
                      <a:pt x="822" y="1966"/>
                    </a:lnTo>
                    <a:lnTo>
                      <a:pt x="8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3209;p113">
                <a:extLst>
                  <a:ext uri="{FF2B5EF4-FFF2-40B4-BE49-F238E27FC236}">
                    <a16:creationId xmlns:a16="http://schemas.microsoft.com/office/drawing/2014/main" id="{C3B346AB-53F6-4AA6-7D28-7108574A17E9}"/>
                  </a:ext>
                </a:extLst>
              </p:cNvPr>
              <p:cNvSpPr/>
              <p:nvPr/>
            </p:nvSpPr>
            <p:spPr>
              <a:xfrm>
                <a:off x="4058388" y="2786625"/>
                <a:ext cx="119500" cy="131100"/>
              </a:xfrm>
              <a:custGeom>
                <a:avLst/>
                <a:gdLst/>
                <a:ahLst/>
                <a:cxnLst/>
                <a:rect l="l" t="t" r="r" b="b"/>
                <a:pathLst>
                  <a:path w="4780" h="5244" extrusionOk="0">
                    <a:moveTo>
                      <a:pt x="3138" y="0"/>
                    </a:moveTo>
                    <a:cubicBezTo>
                      <a:pt x="1403" y="0"/>
                      <a:pt x="0" y="1414"/>
                      <a:pt x="0" y="3149"/>
                    </a:cubicBezTo>
                    <a:lnTo>
                      <a:pt x="0" y="4838"/>
                    </a:lnTo>
                    <a:cubicBezTo>
                      <a:pt x="0" y="5057"/>
                      <a:pt x="186" y="5243"/>
                      <a:pt x="406" y="5243"/>
                    </a:cubicBezTo>
                    <a:lnTo>
                      <a:pt x="4780" y="5243"/>
                    </a:lnTo>
                    <a:cubicBezTo>
                      <a:pt x="4549" y="5243"/>
                      <a:pt x="4363" y="5057"/>
                      <a:pt x="4363" y="4838"/>
                    </a:cubicBezTo>
                    <a:lnTo>
                      <a:pt x="4363" y="2466"/>
                    </a:lnTo>
                    <a:lnTo>
                      <a:pt x="4096" y="2466"/>
                    </a:lnTo>
                    <a:cubicBezTo>
                      <a:pt x="3866" y="2466"/>
                      <a:pt x="3680" y="2280"/>
                      <a:pt x="3680" y="2050"/>
                    </a:cubicBezTo>
                    <a:lnTo>
                      <a:pt x="3680" y="417"/>
                    </a:lnTo>
                    <a:cubicBezTo>
                      <a:pt x="3680" y="186"/>
                      <a:pt x="3866" y="0"/>
                      <a:pt x="4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3210;p113">
                <a:extLst>
                  <a:ext uri="{FF2B5EF4-FFF2-40B4-BE49-F238E27FC236}">
                    <a16:creationId xmlns:a16="http://schemas.microsoft.com/office/drawing/2014/main" id="{0AEAB6CC-9293-253C-3546-A42C26F2FCD3}"/>
                  </a:ext>
                </a:extLst>
              </p:cNvPr>
              <p:cNvSpPr/>
              <p:nvPr/>
            </p:nvSpPr>
            <p:spPr>
              <a:xfrm>
                <a:off x="4218688" y="2786625"/>
                <a:ext cx="119500" cy="131100"/>
              </a:xfrm>
              <a:custGeom>
                <a:avLst/>
                <a:gdLst/>
                <a:ahLst/>
                <a:cxnLst/>
                <a:rect l="l" t="t" r="r" b="b"/>
                <a:pathLst>
                  <a:path w="4780" h="5244" extrusionOk="0">
                    <a:moveTo>
                      <a:pt x="684" y="0"/>
                    </a:moveTo>
                    <a:cubicBezTo>
                      <a:pt x="914" y="0"/>
                      <a:pt x="1086" y="186"/>
                      <a:pt x="1086" y="417"/>
                    </a:cubicBezTo>
                    <a:lnTo>
                      <a:pt x="1086" y="2050"/>
                    </a:lnTo>
                    <a:cubicBezTo>
                      <a:pt x="1086" y="2280"/>
                      <a:pt x="914" y="2466"/>
                      <a:pt x="684" y="2466"/>
                    </a:cubicBezTo>
                    <a:lnTo>
                      <a:pt x="406" y="2466"/>
                    </a:lnTo>
                    <a:lnTo>
                      <a:pt x="406" y="4838"/>
                    </a:lnTo>
                    <a:cubicBezTo>
                      <a:pt x="406" y="5057"/>
                      <a:pt x="231" y="5243"/>
                      <a:pt x="1" y="5243"/>
                    </a:cubicBezTo>
                    <a:lnTo>
                      <a:pt x="4363" y="5243"/>
                    </a:lnTo>
                    <a:cubicBezTo>
                      <a:pt x="4594" y="5243"/>
                      <a:pt x="4780" y="5057"/>
                      <a:pt x="4780" y="4838"/>
                    </a:cubicBezTo>
                    <a:lnTo>
                      <a:pt x="4780" y="3149"/>
                    </a:lnTo>
                    <a:cubicBezTo>
                      <a:pt x="4780" y="1414"/>
                      <a:pt x="3366" y="0"/>
                      <a:pt x="1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 name="Group 1">
            <a:extLst>
              <a:ext uri="{FF2B5EF4-FFF2-40B4-BE49-F238E27FC236}">
                <a16:creationId xmlns:a16="http://schemas.microsoft.com/office/drawing/2014/main" id="{B92107E5-EB0E-7AA5-52FF-4025D2FB3335}"/>
              </a:ext>
            </a:extLst>
          </p:cNvPr>
          <p:cNvGrpSpPr/>
          <p:nvPr/>
        </p:nvGrpSpPr>
        <p:grpSpPr>
          <a:xfrm>
            <a:off x="7316641" y="1493666"/>
            <a:ext cx="671660" cy="671660"/>
            <a:chOff x="6396101" y="2258314"/>
            <a:chExt cx="801300" cy="801300"/>
          </a:xfrm>
        </p:grpSpPr>
        <p:sp>
          <p:nvSpPr>
            <p:cNvPr id="4" name="Google Shape;3975;p124">
              <a:extLst>
                <a:ext uri="{FF2B5EF4-FFF2-40B4-BE49-F238E27FC236}">
                  <a16:creationId xmlns:a16="http://schemas.microsoft.com/office/drawing/2014/main" id="{DBF0124D-BEE5-FAF9-FA88-0D64FF03DE39}"/>
                </a:ext>
              </a:extLst>
            </p:cNvPr>
            <p:cNvSpPr/>
            <p:nvPr/>
          </p:nvSpPr>
          <p:spPr>
            <a:xfrm>
              <a:off x="6396101" y="2258314"/>
              <a:ext cx="801300" cy="801300"/>
            </a:xfrm>
            <a:prstGeom prst="ellipse">
              <a:avLst/>
            </a:prstGeom>
            <a:solidFill>
              <a:schemeClr val="accent5"/>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5" name="Google Shape;3980;p124">
              <a:extLst>
                <a:ext uri="{FF2B5EF4-FFF2-40B4-BE49-F238E27FC236}">
                  <a16:creationId xmlns:a16="http://schemas.microsoft.com/office/drawing/2014/main" id="{B4A920A0-5EB7-A95D-B1CC-9B71BCB4CD89}"/>
                </a:ext>
              </a:extLst>
            </p:cNvPr>
            <p:cNvGrpSpPr/>
            <p:nvPr/>
          </p:nvGrpSpPr>
          <p:grpSpPr>
            <a:xfrm>
              <a:off x="6611197" y="2475324"/>
              <a:ext cx="366364" cy="367290"/>
              <a:chOff x="-61784125" y="3377700"/>
              <a:chExt cx="316650" cy="317450"/>
            </a:xfrm>
          </p:grpSpPr>
          <p:sp>
            <p:nvSpPr>
              <p:cNvPr id="6" name="Google Shape;3981;p124">
                <a:extLst>
                  <a:ext uri="{FF2B5EF4-FFF2-40B4-BE49-F238E27FC236}">
                    <a16:creationId xmlns:a16="http://schemas.microsoft.com/office/drawing/2014/main" id="{87A7DF12-F958-2F28-3386-18FC64A05FCE}"/>
                  </a:ext>
                </a:extLst>
              </p:cNvPr>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982;p124">
                <a:extLst>
                  <a:ext uri="{FF2B5EF4-FFF2-40B4-BE49-F238E27FC236}">
                    <a16:creationId xmlns:a16="http://schemas.microsoft.com/office/drawing/2014/main" id="{07791BFF-A42E-0BDE-58D0-CE44F1DD3E87}"/>
                  </a:ext>
                </a:extLst>
              </p:cNvPr>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983;p124">
                <a:extLst>
                  <a:ext uri="{FF2B5EF4-FFF2-40B4-BE49-F238E27FC236}">
                    <a16:creationId xmlns:a16="http://schemas.microsoft.com/office/drawing/2014/main" id="{ACFFC466-3512-6C2F-83A6-52F2205A1B0D}"/>
                  </a:ext>
                </a:extLst>
              </p:cNvPr>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984;p124">
                <a:extLst>
                  <a:ext uri="{FF2B5EF4-FFF2-40B4-BE49-F238E27FC236}">
                    <a16:creationId xmlns:a16="http://schemas.microsoft.com/office/drawing/2014/main" id="{A2D8E36D-BA16-6380-9B61-57833257D2B8}"/>
                  </a:ext>
                </a:extLst>
              </p:cNvPr>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985;p124">
                <a:extLst>
                  <a:ext uri="{FF2B5EF4-FFF2-40B4-BE49-F238E27FC236}">
                    <a16:creationId xmlns:a16="http://schemas.microsoft.com/office/drawing/2014/main" id="{FFF37239-6129-1025-4F23-D018029BC93A}"/>
                  </a:ext>
                </a:extLst>
              </p:cNvPr>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986;p124">
                <a:extLst>
                  <a:ext uri="{FF2B5EF4-FFF2-40B4-BE49-F238E27FC236}">
                    <a16:creationId xmlns:a16="http://schemas.microsoft.com/office/drawing/2014/main" id="{656750D8-7B77-9797-3D92-7BF7FFC1C03B}"/>
                  </a:ext>
                </a:extLst>
              </p:cNvPr>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987;p124">
                <a:extLst>
                  <a:ext uri="{FF2B5EF4-FFF2-40B4-BE49-F238E27FC236}">
                    <a16:creationId xmlns:a16="http://schemas.microsoft.com/office/drawing/2014/main" id="{A79A94CA-53CF-04CE-99E9-EE3974F47A4D}"/>
                  </a:ext>
                </a:extLst>
              </p:cNvPr>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 name="Group 15">
            <a:extLst>
              <a:ext uri="{FF2B5EF4-FFF2-40B4-BE49-F238E27FC236}">
                <a16:creationId xmlns:a16="http://schemas.microsoft.com/office/drawing/2014/main" id="{3BACBB6F-04D3-1E9F-43A8-809E53237701}"/>
              </a:ext>
            </a:extLst>
          </p:cNvPr>
          <p:cNvGrpSpPr/>
          <p:nvPr/>
        </p:nvGrpSpPr>
        <p:grpSpPr>
          <a:xfrm>
            <a:off x="1617612" y="2539211"/>
            <a:ext cx="564256" cy="564256"/>
            <a:chOff x="4038738" y="3510101"/>
            <a:chExt cx="689400" cy="689400"/>
          </a:xfrm>
        </p:grpSpPr>
        <p:sp>
          <p:nvSpPr>
            <p:cNvPr id="17" name="Google Shape;3503;p118">
              <a:extLst>
                <a:ext uri="{FF2B5EF4-FFF2-40B4-BE49-F238E27FC236}">
                  <a16:creationId xmlns:a16="http://schemas.microsoft.com/office/drawing/2014/main" id="{C7D2C236-49B0-46D5-4D9C-4BEC3A9EF53E}"/>
                </a:ext>
              </a:extLst>
            </p:cNvPr>
            <p:cNvSpPr/>
            <p:nvPr/>
          </p:nvSpPr>
          <p:spPr>
            <a:xfrm>
              <a:off x="4038738" y="3510101"/>
              <a:ext cx="689400" cy="689400"/>
            </a:xfrm>
            <a:prstGeom prst="ellipse">
              <a:avLst/>
            </a:prstGeom>
            <a:solidFill>
              <a:schemeClr val="accent5"/>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9" name="Google Shape;3510;p118">
              <a:extLst>
                <a:ext uri="{FF2B5EF4-FFF2-40B4-BE49-F238E27FC236}">
                  <a16:creationId xmlns:a16="http://schemas.microsoft.com/office/drawing/2014/main" id="{BDED4770-3CBA-5A72-7D11-E6BC443F7B4A}"/>
                </a:ext>
              </a:extLst>
            </p:cNvPr>
            <p:cNvGrpSpPr/>
            <p:nvPr/>
          </p:nvGrpSpPr>
          <p:grpSpPr>
            <a:xfrm>
              <a:off x="4208700" y="3680288"/>
              <a:ext cx="349450" cy="349175"/>
              <a:chOff x="3262363" y="3684550"/>
              <a:chExt cx="349450" cy="349175"/>
            </a:xfrm>
          </p:grpSpPr>
          <p:sp>
            <p:nvSpPr>
              <p:cNvPr id="20" name="Google Shape;3511;p118">
                <a:extLst>
                  <a:ext uri="{FF2B5EF4-FFF2-40B4-BE49-F238E27FC236}">
                    <a16:creationId xmlns:a16="http://schemas.microsoft.com/office/drawing/2014/main" id="{09C2DD32-81EF-8879-A1BB-73B8EDB2EAD6}"/>
                  </a:ext>
                </a:extLst>
              </p:cNvPr>
              <p:cNvSpPr/>
              <p:nvPr/>
            </p:nvSpPr>
            <p:spPr>
              <a:xfrm>
                <a:off x="3262363" y="3684550"/>
                <a:ext cx="268775" cy="202825"/>
              </a:xfrm>
              <a:custGeom>
                <a:avLst/>
                <a:gdLst/>
                <a:ahLst/>
                <a:cxnLst/>
                <a:rect l="l" t="t" r="r" b="b"/>
                <a:pathLst>
                  <a:path w="10751" h="8113" extrusionOk="0">
                    <a:moveTo>
                      <a:pt x="6987" y="1"/>
                    </a:moveTo>
                    <a:cubicBezTo>
                      <a:pt x="6757" y="1"/>
                      <a:pt x="6571" y="184"/>
                      <a:pt x="6571" y="406"/>
                    </a:cubicBezTo>
                    <a:lnTo>
                      <a:pt x="6571" y="1101"/>
                    </a:lnTo>
                    <a:cubicBezTo>
                      <a:pt x="5693" y="1156"/>
                      <a:pt x="4824" y="1423"/>
                      <a:pt x="4038" y="1875"/>
                    </a:cubicBezTo>
                    <a:cubicBezTo>
                      <a:pt x="3008" y="2475"/>
                      <a:pt x="2197" y="3355"/>
                      <a:pt x="1678" y="4419"/>
                    </a:cubicBezTo>
                    <a:cubicBezTo>
                      <a:pt x="1353" y="5102"/>
                      <a:pt x="1156" y="5833"/>
                      <a:pt x="1100" y="6571"/>
                    </a:cubicBezTo>
                    <a:lnTo>
                      <a:pt x="406" y="6571"/>
                    </a:lnTo>
                    <a:cubicBezTo>
                      <a:pt x="184" y="6571"/>
                      <a:pt x="0" y="6757"/>
                      <a:pt x="0" y="6988"/>
                    </a:cubicBezTo>
                    <a:cubicBezTo>
                      <a:pt x="0" y="7210"/>
                      <a:pt x="184" y="7393"/>
                      <a:pt x="406" y="7393"/>
                    </a:cubicBezTo>
                    <a:lnTo>
                      <a:pt x="1100" y="7393"/>
                    </a:lnTo>
                    <a:cubicBezTo>
                      <a:pt x="1111" y="7510"/>
                      <a:pt x="1122" y="7638"/>
                      <a:pt x="1145" y="7751"/>
                    </a:cubicBezTo>
                    <a:cubicBezTo>
                      <a:pt x="1170" y="7960"/>
                      <a:pt x="1342" y="8112"/>
                      <a:pt x="1550" y="8112"/>
                    </a:cubicBezTo>
                    <a:lnTo>
                      <a:pt x="1597" y="8112"/>
                    </a:lnTo>
                    <a:cubicBezTo>
                      <a:pt x="1828" y="8076"/>
                      <a:pt x="1978" y="7868"/>
                      <a:pt x="1955" y="7649"/>
                    </a:cubicBezTo>
                    <a:cubicBezTo>
                      <a:pt x="1689" y="5599"/>
                      <a:pt x="2661" y="3622"/>
                      <a:pt x="4444" y="2592"/>
                    </a:cubicBezTo>
                    <a:cubicBezTo>
                      <a:pt x="5236" y="2131"/>
                      <a:pt x="6112" y="1904"/>
                      <a:pt x="6985" y="1904"/>
                    </a:cubicBezTo>
                    <a:cubicBezTo>
                      <a:pt x="7732" y="1904"/>
                      <a:pt x="8476" y="2070"/>
                      <a:pt x="9164" y="2395"/>
                    </a:cubicBezTo>
                    <a:lnTo>
                      <a:pt x="8642" y="2475"/>
                    </a:lnTo>
                    <a:cubicBezTo>
                      <a:pt x="8423" y="2511"/>
                      <a:pt x="8262" y="2720"/>
                      <a:pt x="8295" y="2939"/>
                    </a:cubicBezTo>
                    <a:cubicBezTo>
                      <a:pt x="8331" y="3147"/>
                      <a:pt x="8504" y="3286"/>
                      <a:pt x="8701" y="3286"/>
                    </a:cubicBezTo>
                    <a:lnTo>
                      <a:pt x="8770" y="3286"/>
                    </a:lnTo>
                    <a:lnTo>
                      <a:pt x="10389" y="3031"/>
                    </a:lnTo>
                    <a:cubicBezTo>
                      <a:pt x="10506" y="3019"/>
                      <a:pt x="10611" y="2950"/>
                      <a:pt x="10667" y="2847"/>
                    </a:cubicBezTo>
                    <a:cubicBezTo>
                      <a:pt x="10736" y="2753"/>
                      <a:pt x="10750" y="2628"/>
                      <a:pt x="10714" y="2511"/>
                    </a:cubicBezTo>
                    <a:lnTo>
                      <a:pt x="10264" y="937"/>
                    </a:lnTo>
                    <a:cubicBezTo>
                      <a:pt x="10206" y="763"/>
                      <a:pt x="10034" y="645"/>
                      <a:pt x="9857" y="645"/>
                    </a:cubicBezTo>
                    <a:cubicBezTo>
                      <a:pt x="9822" y="645"/>
                      <a:pt x="9787" y="649"/>
                      <a:pt x="9753" y="659"/>
                    </a:cubicBezTo>
                    <a:cubicBezTo>
                      <a:pt x="9534" y="728"/>
                      <a:pt x="9406" y="948"/>
                      <a:pt x="9476" y="1170"/>
                    </a:cubicBezTo>
                    <a:lnTo>
                      <a:pt x="9625" y="1712"/>
                    </a:lnTo>
                    <a:cubicBezTo>
                      <a:pt x="8945" y="1364"/>
                      <a:pt x="8193" y="1156"/>
                      <a:pt x="7418" y="1101"/>
                    </a:cubicBezTo>
                    <a:lnTo>
                      <a:pt x="7393" y="1101"/>
                    </a:lnTo>
                    <a:lnTo>
                      <a:pt x="7393" y="406"/>
                    </a:lnTo>
                    <a:cubicBezTo>
                      <a:pt x="7393" y="184"/>
                      <a:pt x="7209" y="1"/>
                      <a:pt x="6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512;p118">
                <a:extLst>
                  <a:ext uri="{FF2B5EF4-FFF2-40B4-BE49-F238E27FC236}">
                    <a16:creationId xmlns:a16="http://schemas.microsoft.com/office/drawing/2014/main" id="{91B2D2A5-BF16-5707-3AA5-980073B471D8}"/>
                  </a:ext>
                </a:extLst>
              </p:cNvPr>
              <p:cNvSpPr/>
              <p:nvPr/>
            </p:nvSpPr>
            <p:spPr>
              <a:xfrm>
                <a:off x="3342763" y="3831075"/>
                <a:ext cx="269050" cy="202650"/>
              </a:xfrm>
              <a:custGeom>
                <a:avLst/>
                <a:gdLst/>
                <a:ahLst/>
                <a:cxnLst/>
                <a:rect l="l" t="t" r="r" b="b"/>
                <a:pathLst>
                  <a:path w="10762" h="8106" extrusionOk="0">
                    <a:moveTo>
                      <a:pt x="9213" y="1"/>
                    </a:moveTo>
                    <a:cubicBezTo>
                      <a:pt x="9194" y="1"/>
                      <a:pt x="9174" y="2"/>
                      <a:pt x="9153" y="5"/>
                    </a:cubicBezTo>
                    <a:cubicBezTo>
                      <a:pt x="8934" y="30"/>
                      <a:pt x="8770" y="238"/>
                      <a:pt x="8806" y="458"/>
                    </a:cubicBezTo>
                    <a:cubicBezTo>
                      <a:pt x="9073" y="2504"/>
                      <a:pt x="8090" y="4495"/>
                      <a:pt x="6307" y="5526"/>
                    </a:cubicBezTo>
                    <a:cubicBezTo>
                      <a:pt x="5518" y="5979"/>
                      <a:pt x="4644" y="6203"/>
                      <a:pt x="3776" y="6203"/>
                    </a:cubicBezTo>
                    <a:cubicBezTo>
                      <a:pt x="3027" y="6203"/>
                      <a:pt x="2282" y="6037"/>
                      <a:pt x="1597" y="5709"/>
                    </a:cubicBezTo>
                    <a:lnTo>
                      <a:pt x="2119" y="5628"/>
                    </a:lnTo>
                    <a:cubicBezTo>
                      <a:pt x="2338" y="5595"/>
                      <a:pt x="2488" y="5387"/>
                      <a:pt x="2452" y="5167"/>
                    </a:cubicBezTo>
                    <a:cubicBezTo>
                      <a:pt x="2422" y="4966"/>
                      <a:pt x="2249" y="4815"/>
                      <a:pt x="2053" y="4815"/>
                    </a:cubicBezTo>
                    <a:cubicBezTo>
                      <a:pt x="2033" y="4815"/>
                      <a:pt x="2012" y="4817"/>
                      <a:pt x="1991" y="4820"/>
                    </a:cubicBezTo>
                    <a:lnTo>
                      <a:pt x="369" y="5073"/>
                    </a:lnTo>
                    <a:cubicBezTo>
                      <a:pt x="256" y="5084"/>
                      <a:pt x="150" y="5153"/>
                      <a:pt x="81" y="5259"/>
                    </a:cubicBezTo>
                    <a:cubicBezTo>
                      <a:pt x="22" y="5351"/>
                      <a:pt x="0" y="5478"/>
                      <a:pt x="36" y="5595"/>
                    </a:cubicBezTo>
                    <a:lnTo>
                      <a:pt x="497" y="7167"/>
                    </a:lnTo>
                    <a:cubicBezTo>
                      <a:pt x="556" y="7342"/>
                      <a:pt x="717" y="7458"/>
                      <a:pt x="892" y="7458"/>
                    </a:cubicBezTo>
                    <a:cubicBezTo>
                      <a:pt x="925" y="7458"/>
                      <a:pt x="972" y="7458"/>
                      <a:pt x="1008" y="7444"/>
                    </a:cubicBezTo>
                    <a:cubicBezTo>
                      <a:pt x="1228" y="7375"/>
                      <a:pt x="1341" y="7156"/>
                      <a:pt x="1286" y="6936"/>
                    </a:cubicBezTo>
                    <a:lnTo>
                      <a:pt x="1122" y="6392"/>
                    </a:lnTo>
                    <a:lnTo>
                      <a:pt x="1122" y="6392"/>
                    </a:lnTo>
                    <a:cubicBezTo>
                      <a:pt x="1816" y="6739"/>
                      <a:pt x="2558" y="6947"/>
                      <a:pt x="3344" y="7006"/>
                    </a:cubicBezTo>
                    <a:lnTo>
                      <a:pt x="3355" y="7006"/>
                    </a:lnTo>
                    <a:lnTo>
                      <a:pt x="3355" y="7700"/>
                    </a:lnTo>
                    <a:cubicBezTo>
                      <a:pt x="3355" y="7930"/>
                      <a:pt x="3541" y="8105"/>
                      <a:pt x="3771" y="8105"/>
                    </a:cubicBezTo>
                    <a:cubicBezTo>
                      <a:pt x="3993" y="8105"/>
                      <a:pt x="4177" y="7930"/>
                      <a:pt x="4177" y="7700"/>
                    </a:cubicBezTo>
                    <a:lnTo>
                      <a:pt x="4177" y="7006"/>
                    </a:lnTo>
                    <a:cubicBezTo>
                      <a:pt x="5068" y="6947"/>
                      <a:pt x="5937" y="6681"/>
                      <a:pt x="6723" y="6231"/>
                    </a:cubicBezTo>
                    <a:cubicBezTo>
                      <a:pt x="7754" y="5628"/>
                      <a:pt x="8562" y="4762"/>
                      <a:pt x="9073" y="3684"/>
                    </a:cubicBezTo>
                    <a:cubicBezTo>
                      <a:pt x="9409" y="3001"/>
                      <a:pt x="9603" y="2274"/>
                      <a:pt x="9650" y="1532"/>
                    </a:cubicBezTo>
                    <a:lnTo>
                      <a:pt x="10344" y="1532"/>
                    </a:lnTo>
                    <a:cubicBezTo>
                      <a:pt x="10575" y="1532"/>
                      <a:pt x="10761" y="1349"/>
                      <a:pt x="10761" y="1127"/>
                    </a:cubicBezTo>
                    <a:cubicBezTo>
                      <a:pt x="10761" y="896"/>
                      <a:pt x="10575" y="710"/>
                      <a:pt x="10344" y="710"/>
                    </a:cubicBezTo>
                    <a:lnTo>
                      <a:pt x="9650" y="710"/>
                    </a:lnTo>
                    <a:cubicBezTo>
                      <a:pt x="9639" y="596"/>
                      <a:pt x="9628" y="469"/>
                      <a:pt x="9617" y="352"/>
                    </a:cubicBezTo>
                    <a:cubicBezTo>
                      <a:pt x="9584" y="152"/>
                      <a:pt x="9417" y="1"/>
                      <a:pt x="9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513;p118">
                <a:extLst>
                  <a:ext uri="{FF2B5EF4-FFF2-40B4-BE49-F238E27FC236}">
                    <a16:creationId xmlns:a16="http://schemas.microsoft.com/office/drawing/2014/main" id="{B97061B5-8982-64C8-71DF-7B3D34090B0D}"/>
                  </a:ext>
                </a:extLst>
              </p:cNvPr>
              <p:cNvSpPr/>
              <p:nvPr/>
            </p:nvSpPr>
            <p:spPr>
              <a:xfrm>
                <a:off x="3472088" y="3816475"/>
                <a:ext cx="64250" cy="85350"/>
              </a:xfrm>
              <a:custGeom>
                <a:avLst/>
                <a:gdLst/>
                <a:ahLst/>
                <a:cxnLst/>
                <a:rect l="l" t="t" r="r" b="b"/>
                <a:pathLst>
                  <a:path w="2570" h="3414" extrusionOk="0">
                    <a:moveTo>
                      <a:pt x="334" y="0"/>
                    </a:moveTo>
                    <a:cubicBezTo>
                      <a:pt x="151" y="0"/>
                      <a:pt x="1" y="150"/>
                      <a:pt x="1" y="347"/>
                    </a:cubicBezTo>
                    <a:lnTo>
                      <a:pt x="1" y="3077"/>
                    </a:lnTo>
                    <a:cubicBezTo>
                      <a:pt x="1" y="3263"/>
                      <a:pt x="151" y="3413"/>
                      <a:pt x="334" y="3413"/>
                    </a:cubicBezTo>
                    <a:cubicBezTo>
                      <a:pt x="531" y="3413"/>
                      <a:pt x="681" y="3263"/>
                      <a:pt x="681" y="3077"/>
                    </a:cubicBezTo>
                    <a:lnTo>
                      <a:pt x="681" y="2002"/>
                    </a:lnTo>
                    <a:lnTo>
                      <a:pt x="1886" y="2002"/>
                    </a:lnTo>
                    <a:lnTo>
                      <a:pt x="1886" y="3077"/>
                    </a:lnTo>
                    <a:cubicBezTo>
                      <a:pt x="1886" y="3263"/>
                      <a:pt x="2036" y="3413"/>
                      <a:pt x="2233" y="3413"/>
                    </a:cubicBezTo>
                    <a:cubicBezTo>
                      <a:pt x="2417" y="3413"/>
                      <a:pt x="2569" y="3263"/>
                      <a:pt x="2569" y="3077"/>
                    </a:cubicBezTo>
                    <a:lnTo>
                      <a:pt x="2569" y="347"/>
                    </a:lnTo>
                    <a:cubicBezTo>
                      <a:pt x="2569" y="150"/>
                      <a:pt x="2417" y="0"/>
                      <a:pt x="2233" y="0"/>
                    </a:cubicBezTo>
                    <a:cubicBezTo>
                      <a:pt x="2036" y="0"/>
                      <a:pt x="1886" y="150"/>
                      <a:pt x="1886" y="347"/>
                    </a:cubicBezTo>
                    <a:lnTo>
                      <a:pt x="1886" y="1319"/>
                    </a:lnTo>
                    <a:lnTo>
                      <a:pt x="681" y="1319"/>
                    </a:lnTo>
                    <a:lnTo>
                      <a:pt x="681" y="347"/>
                    </a:lnTo>
                    <a:cubicBezTo>
                      <a:pt x="681" y="150"/>
                      <a:pt x="531"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514;p118">
                <a:extLst>
                  <a:ext uri="{FF2B5EF4-FFF2-40B4-BE49-F238E27FC236}">
                    <a16:creationId xmlns:a16="http://schemas.microsoft.com/office/drawing/2014/main" id="{FDCB1CA8-DBDA-1944-5E3A-87536093369B}"/>
                  </a:ext>
                </a:extLst>
              </p:cNvPr>
              <p:cNvSpPr/>
              <p:nvPr/>
            </p:nvSpPr>
            <p:spPr>
              <a:xfrm>
                <a:off x="3393638" y="3816525"/>
                <a:ext cx="60500" cy="85300"/>
              </a:xfrm>
              <a:custGeom>
                <a:avLst/>
                <a:gdLst/>
                <a:ahLst/>
                <a:cxnLst/>
                <a:rect l="l" t="t" r="r" b="b"/>
                <a:pathLst>
                  <a:path w="2420" h="3412" extrusionOk="0">
                    <a:moveTo>
                      <a:pt x="1389" y="1131"/>
                    </a:moveTo>
                    <a:lnTo>
                      <a:pt x="1389" y="1917"/>
                    </a:lnTo>
                    <a:lnTo>
                      <a:pt x="939" y="1917"/>
                    </a:lnTo>
                    <a:cubicBezTo>
                      <a:pt x="1100" y="1628"/>
                      <a:pt x="1264" y="1351"/>
                      <a:pt x="1389" y="1131"/>
                    </a:cubicBezTo>
                    <a:close/>
                    <a:moveTo>
                      <a:pt x="1577" y="0"/>
                    </a:moveTo>
                    <a:cubicBezTo>
                      <a:pt x="1423" y="0"/>
                      <a:pt x="1272" y="74"/>
                      <a:pt x="1148" y="218"/>
                    </a:cubicBezTo>
                    <a:cubicBezTo>
                      <a:pt x="998" y="415"/>
                      <a:pt x="278" y="1709"/>
                      <a:pt x="59" y="2103"/>
                    </a:cubicBezTo>
                    <a:cubicBezTo>
                      <a:pt x="1" y="2209"/>
                      <a:pt x="1" y="2334"/>
                      <a:pt x="70" y="2439"/>
                    </a:cubicBezTo>
                    <a:cubicBezTo>
                      <a:pt x="128" y="2542"/>
                      <a:pt x="234" y="2600"/>
                      <a:pt x="362" y="2600"/>
                    </a:cubicBezTo>
                    <a:lnTo>
                      <a:pt x="1378" y="2600"/>
                    </a:lnTo>
                    <a:lnTo>
                      <a:pt x="1378" y="3064"/>
                    </a:lnTo>
                    <a:cubicBezTo>
                      <a:pt x="1378" y="3261"/>
                      <a:pt x="1528" y="3411"/>
                      <a:pt x="1714" y="3411"/>
                    </a:cubicBezTo>
                    <a:cubicBezTo>
                      <a:pt x="1911" y="3411"/>
                      <a:pt x="2061" y="3261"/>
                      <a:pt x="2061" y="3075"/>
                    </a:cubicBezTo>
                    <a:lnTo>
                      <a:pt x="2061" y="2600"/>
                    </a:lnTo>
                    <a:lnTo>
                      <a:pt x="2072" y="2600"/>
                    </a:lnTo>
                    <a:cubicBezTo>
                      <a:pt x="2258" y="2600"/>
                      <a:pt x="2419" y="2450"/>
                      <a:pt x="2419" y="2264"/>
                    </a:cubicBezTo>
                    <a:cubicBezTo>
                      <a:pt x="2419" y="2081"/>
                      <a:pt x="2258" y="1917"/>
                      <a:pt x="2072" y="1917"/>
                    </a:cubicBezTo>
                    <a:cubicBezTo>
                      <a:pt x="2072" y="1270"/>
                      <a:pt x="2072" y="598"/>
                      <a:pt x="2061" y="506"/>
                    </a:cubicBezTo>
                    <a:cubicBezTo>
                      <a:pt x="2050" y="276"/>
                      <a:pt x="1911" y="79"/>
                      <a:pt x="1714" y="20"/>
                    </a:cubicBezTo>
                    <a:cubicBezTo>
                      <a:pt x="1669" y="7"/>
                      <a:pt x="1623" y="0"/>
                      <a:pt x="15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515;p118">
                <a:extLst>
                  <a:ext uri="{FF2B5EF4-FFF2-40B4-BE49-F238E27FC236}">
                    <a16:creationId xmlns:a16="http://schemas.microsoft.com/office/drawing/2014/main" id="{593644E9-ABDA-8BDE-0864-C66D8E549EBB}"/>
                  </a:ext>
                </a:extLst>
              </p:cNvPr>
              <p:cNvSpPr/>
              <p:nvPr/>
            </p:nvSpPr>
            <p:spPr>
              <a:xfrm>
                <a:off x="3336988" y="3816475"/>
                <a:ext cx="54675" cy="85350"/>
              </a:xfrm>
              <a:custGeom>
                <a:avLst/>
                <a:gdLst/>
                <a:ahLst/>
                <a:cxnLst/>
                <a:rect l="l" t="t" r="r" b="b"/>
                <a:pathLst>
                  <a:path w="2187" h="3414" extrusionOk="0">
                    <a:moveTo>
                      <a:pt x="1042" y="0"/>
                    </a:moveTo>
                    <a:cubicBezTo>
                      <a:pt x="556" y="0"/>
                      <a:pt x="128" y="347"/>
                      <a:pt x="34" y="833"/>
                    </a:cubicBezTo>
                    <a:cubicBezTo>
                      <a:pt x="1" y="1017"/>
                      <a:pt x="115" y="1192"/>
                      <a:pt x="301" y="1225"/>
                    </a:cubicBezTo>
                    <a:cubicBezTo>
                      <a:pt x="323" y="1229"/>
                      <a:pt x="346" y="1231"/>
                      <a:pt x="369" y="1231"/>
                    </a:cubicBezTo>
                    <a:cubicBezTo>
                      <a:pt x="529" y="1231"/>
                      <a:pt x="674" y="1122"/>
                      <a:pt x="706" y="961"/>
                    </a:cubicBezTo>
                    <a:cubicBezTo>
                      <a:pt x="739" y="797"/>
                      <a:pt x="878" y="683"/>
                      <a:pt x="1042" y="683"/>
                    </a:cubicBezTo>
                    <a:cubicBezTo>
                      <a:pt x="1225" y="683"/>
                      <a:pt x="1378" y="833"/>
                      <a:pt x="1389" y="1005"/>
                    </a:cubicBezTo>
                    <a:lnTo>
                      <a:pt x="1378" y="1064"/>
                    </a:lnTo>
                    <a:cubicBezTo>
                      <a:pt x="1342" y="1192"/>
                      <a:pt x="1273" y="1353"/>
                      <a:pt x="1145" y="1516"/>
                    </a:cubicBezTo>
                    <a:cubicBezTo>
                      <a:pt x="728" y="2116"/>
                      <a:pt x="476" y="2452"/>
                      <a:pt x="337" y="2627"/>
                    </a:cubicBezTo>
                    <a:cubicBezTo>
                      <a:pt x="173" y="2858"/>
                      <a:pt x="81" y="2960"/>
                      <a:pt x="140" y="3147"/>
                    </a:cubicBezTo>
                    <a:cubicBezTo>
                      <a:pt x="173" y="3263"/>
                      <a:pt x="253" y="3344"/>
                      <a:pt x="370" y="3391"/>
                    </a:cubicBezTo>
                    <a:cubicBezTo>
                      <a:pt x="417" y="3402"/>
                      <a:pt x="451" y="3413"/>
                      <a:pt x="984" y="3413"/>
                    </a:cubicBezTo>
                    <a:cubicBezTo>
                      <a:pt x="1192" y="3413"/>
                      <a:pt x="1470" y="3413"/>
                      <a:pt x="1850" y="3402"/>
                    </a:cubicBezTo>
                    <a:cubicBezTo>
                      <a:pt x="2036" y="3402"/>
                      <a:pt x="2186" y="3252"/>
                      <a:pt x="2186" y="3066"/>
                    </a:cubicBezTo>
                    <a:cubicBezTo>
                      <a:pt x="2175" y="2869"/>
                      <a:pt x="2025" y="2730"/>
                      <a:pt x="1839" y="2730"/>
                    </a:cubicBezTo>
                    <a:lnTo>
                      <a:pt x="1123" y="2730"/>
                    </a:lnTo>
                    <a:cubicBezTo>
                      <a:pt x="1261" y="2533"/>
                      <a:pt x="1459" y="2266"/>
                      <a:pt x="1711" y="1908"/>
                    </a:cubicBezTo>
                    <a:cubicBezTo>
                      <a:pt x="1886" y="1655"/>
                      <a:pt x="2003" y="1422"/>
                      <a:pt x="2047" y="1203"/>
                    </a:cubicBezTo>
                    <a:lnTo>
                      <a:pt x="2047" y="1180"/>
                    </a:lnTo>
                    <a:lnTo>
                      <a:pt x="2072" y="1075"/>
                    </a:lnTo>
                    <a:lnTo>
                      <a:pt x="2072" y="1030"/>
                    </a:lnTo>
                    <a:cubicBezTo>
                      <a:pt x="2072" y="461"/>
                      <a:pt x="1609" y="0"/>
                      <a:pt x="10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 name="Group 25">
            <a:extLst>
              <a:ext uri="{FF2B5EF4-FFF2-40B4-BE49-F238E27FC236}">
                <a16:creationId xmlns:a16="http://schemas.microsoft.com/office/drawing/2014/main" id="{85D0BCBA-A7E4-F5AB-A4B7-AEA3A0BF6075}"/>
              </a:ext>
            </a:extLst>
          </p:cNvPr>
          <p:cNvGrpSpPr/>
          <p:nvPr/>
        </p:nvGrpSpPr>
        <p:grpSpPr>
          <a:xfrm>
            <a:off x="920818" y="1390485"/>
            <a:ext cx="878021" cy="878021"/>
            <a:chOff x="2429263" y="1909318"/>
            <a:chExt cx="973500" cy="973500"/>
          </a:xfrm>
        </p:grpSpPr>
        <p:sp>
          <p:nvSpPr>
            <p:cNvPr id="27" name="Google Shape;1820;p84">
              <a:extLst>
                <a:ext uri="{FF2B5EF4-FFF2-40B4-BE49-F238E27FC236}">
                  <a16:creationId xmlns:a16="http://schemas.microsoft.com/office/drawing/2014/main" id="{26DE1FB3-8441-36EE-13C5-5D84CBE33B38}"/>
                </a:ext>
              </a:extLst>
            </p:cNvPr>
            <p:cNvSpPr/>
            <p:nvPr/>
          </p:nvSpPr>
          <p:spPr>
            <a:xfrm>
              <a:off x="2429263" y="1909318"/>
              <a:ext cx="973500" cy="973500"/>
            </a:xfrm>
            <a:prstGeom prst="ellipse">
              <a:avLst/>
            </a:pr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1822;p84">
              <a:extLst>
                <a:ext uri="{FF2B5EF4-FFF2-40B4-BE49-F238E27FC236}">
                  <a16:creationId xmlns:a16="http://schemas.microsoft.com/office/drawing/2014/main" id="{D39A9C64-8E40-24CE-A11D-CB6ED4020B3D}"/>
                </a:ext>
              </a:extLst>
            </p:cNvPr>
            <p:cNvGrpSpPr/>
            <p:nvPr/>
          </p:nvGrpSpPr>
          <p:grpSpPr>
            <a:xfrm>
              <a:off x="2685575" y="2084063"/>
              <a:ext cx="460907" cy="572684"/>
              <a:chOff x="-2310650" y="3525775"/>
              <a:chExt cx="292250" cy="363125"/>
            </a:xfrm>
          </p:grpSpPr>
          <p:sp>
            <p:nvSpPr>
              <p:cNvPr id="2824" name="Google Shape;1823;p84">
                <a:extLst>
                  <a:ext uri="{FF2B5EF4-FFF2-40B4-BE49-F238E27FC236}">
                    <a16:creationId xmlns:a16="http://schemas.microsoft.com/office/drawing/2014/main" id="{9F637C1A-E6AC-8BA3-BBC2-5176CB8D1ED3}"/>
                  </a:ext>
                </a:extLst>
              </p:cNvPr>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1824;p84">
                <a:extLst>
                  <a:ext uri="{FF2B5EF4-FFF2-40B4-BE49-F238E27FC236}">
                    <a16:creationId xmlns:a16="http://schemas.microsoft.com/office/drawing/2014/main" id="{6BE2F5BF-1072-10D5-835E-F99FAA72C395}"/>
                  </a:ext>
                </a:extLst>
              </p:cNvPr>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1825;p84">
                <a:extLst>
                  <a:ext uri="{FF2B5EF4-FFF2-40B4-BE49-F238E27FC236}">
                    <a16:creationId xmlns:a16="http://schemas.microsoft.com/office/drawing/2014/main" id="{C2919AC0-3713-95CE-A1D1-D1A4BAC6E1BD}"/>
                  </a:ext>
                </a:extLst>
              </p:cNvPr>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1826;p84">
                <a:extLst>
                  <a:ext uri="{FF2B5EF4-FFF2-40B4-BE49-F238E27FC236}">
                    <a16:creationId xmlns:a16="http://schemas.microsoft.com/office/drawing/2014/main" id="{9934D23F-0D43-AA10-C6A3-C2DA3251EBBD}"/>
                  </a:ext>
                </a:extLst>
              </p:cNvPr>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28" name="Group 2827">
            <a:extLst>
              <a:ext uri="{FF2B5EF4-FFF2-40B4-BE49-F238E27FC236}">
                <a16:creationId xmlns:a16="http://schemas.microsoft.com/office/drawing/2014/main" id="{BA2BC6C6-9CAD-58F7-4846-5A16533C0609}"/>
              </a:ext>
            </a:extLst>
          </p:cNvPr>
          <p:cNvGrpSpPr/>
          <p:nvPr/>
        </p:nvGrpSpPr>
        <p:grpSpPr>
          <a:xfrm>
            <a:off x="1242081" y="3732860"/>
            <a:ext cx="671603" cy="671603"/>
            <a:chOff x="7016524" y="1727853"/>
            <a:chExt cx="801300" cy="801300"/>
          </a:xfrm>
        </p:grpSpPr>
        <p:sp>
          <p:nvSpPr>
            <p:cNvPr id="2829" name="Google Shape;3977;p124">
              <a:extLst>
                <a:ext uri="{FF2B5EF4-FFF2-40B4-BE49-F238E27FC236}">
                  <a16:creationId xmlns:a16="http://schemas.microsoft.com/office/drawing/2014/main" id="{D51AC226-B25E-29F1-A42E-747F58021CD2}"/>
                </a:ext>
              </a:extLst>
            </p:cNvPr>
            <p:cNvSpPr/>
            <p:nvPr/>
          </p:nvSpPr>
          <p:spPr>
            <a:xfrm>
              <a:off x="7016524" y="1727853"/>
              <a:ext cx="801300" cy="801300"/>
            </a:xfrm>
            <a:prstGeom prst="ellipse">
              <a:avLst/>
            </a:prstGeom>
            <a:solidFill>
              <a:schemeClr val="accent6"/>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3979;p124">
              <a:extLst>
                <a:ext uri="{FF2B5EF4-FFF2-40B4-BE49-F238E27FC236}">
                  <a16:creationId xmlns:a16="http://schemas.microsoft.com/office/drawing/2014/main" id="{0D9C0CC0-24B2-ADFB-28EC-B5D3CF23F7CD}"/>
                </a:ext>
              </a:extLst>
            </p:cNvPr>
            <p:cNvSpPr/>
            <p:nvPr/>
          </p:nvSpPr>
          <p:spPr>
            <a:xfrm>
              <a:off x="7241168" y="1985601"/>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1" name="Group 2830">
            <a:extLst>
              <a:ext uri="{FF2B5EF4-FFF2-40B4-BE49-F238E27FC236}">
                <a16:creationId xmlns:a16="http://schemas.microsoft.com/office/drawing/2014/main" id="{8D0F8560-BD22-0B5E-8E71-B5EBDEA688E5}"/>
              </a:ext>
            </a:extLst>
          </p:cNvPr>
          <p:cNvGrpSpPr/>
          <p:nvPr/>
        </p:nvGrpSpPr>
        <p:grpSpPr>
          <a:xfrm>
            <a:off x="6977840" y="2563811"/>
            <a:ext cx="673910" cy="671559"/>
            <a:chOff x="5967623" y="2276009"/>
            <a:chExt cx="338250" cy="337070"/>
          </a:xfrm>
        </p:grpSpPr>
        <p:sp>
          <p:nvSpPr>
            <p:cNvPr id="2832" name="Google Shape;1939;p87">
              <a:extLst>
                <a:ext uri="{FF2B5EF4-FFF2-40B4-BE49-F238E27FC236}">
                  <a16:creationId xmlns:a16="http://schemas.microsoft.com/office/drawing/2014/main" id="{A858A8FA-1105-F15B-F19F-D7F1A489A7D5}"/>
                </a:ext>
              </a:extLst>
            </p:cNvPr>
            <p:cNvSpPr/>
            <p:nvPr/>
          </p:nvSpPr>
          <p:spPr>
            <a:xfrm>
              <a:off x="5967623" y="2276009"/>
              <a:ext cx="338250" cy="337070"/>
            </a:xfrm>
            <a:custGeom>
              <a:avLst/>
              <a:gdLst/>
              <a:ahLst/>
              <a:cxnLst/>
              <a:rect l="l" t="t" r="r" b="b"/>
              <a:pathLst>
                <a:path w="3151" h="3140" extrusionOk="0">
                  <a:moveTo>
                    <a:pt x="1577" y="1"/>
                  </a:moveTo>
                  <a:cubicBezTo>
                    <a:pt x="701" y="1"/>
                    <a:pt x="1" y="701"/>
                    <a:pt x="1" y="1563"/>
                  </a:cubicBezTo>
                  <a:cubicBezTo>
                    <a:pt x="1" y="2440"/>
                    <a:pt x="701" y="3140"/>
                    <a:pt x="1577" y="3140"/>
                  </a:cubicBezTo>
                  <a:cubicBezTo>
                    <a:pt x="2440" y="3140"/>
                    <a:pt x="3151" y="2440"/>
                    <a:pt x="3151" y="1563"/>
                  </a:cubicBezTo>
                  <a:cubicBezTo>
                    <a:pt x="3151" y="701"/>
                    <a:pt x="2440" y="1"/>
                    <a:pt x="1577" y="1"/>
                  </a:cubicBezTo>
                  <a:close/>
                </a:path>
              </a:pathLst>
            </a:custGeom>
            <a:solidFill>
              <a:schemeClr val="accent4"/>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1940;p87">
              <a:extLst>
                <a:ext uri="{FF2B5EF4-FFF2-40B4-BE49-F238E27FC236}">
                  <a16:creationId xmlns:a16="http://schemas.microsoft.com/office/drawing/2014/main" id="{0958763E-FB57-0938-C6C5-E379A4F63CB0}"/>
                </a:ext>
              </a:extLst>
            </p:cNvPr>
            <p:cNvSpPr/>
            <p:nvPr/>
          </p:nvSpPr>
          <p:spPr>
            <a:xfrm>
              <a:off x="6113077" y="2523977"/>
              <a:ext cx="47662" cy="22650"/>
            </a:xfrm>
            <a:custGeom>
              <a:avLst/>
              <a:gdLst/>
              <a:ahLst/>
              <a:cxnLst/>
              <a:rect l="l" t="t" r="r" b="b"/>
              <a:pathLst>
                <a:path w="444" h="211" extrusionOk="0">
                  <a:moveTo>
                    <a:pt x="1" y="1"/>
                  </a:moveTo>
                  <a:lnTo>
                    <a:pt x="1" y="1"/>
                  </a:lnTo>
                  <a:cubicBezTo>
                    <a:pt x="12" y="118"/>
                    <a:pt x="104" y="211"/>
                    <a:pt x="222" y="211"/>
                  </a:cubicBezTo>
                  <a:cubicBezTo>
                    <a:pt x="337" y="211"/>
                    <a:pt x="432" y="118"/>
                    <a:pt x="443" y="1"/>
                  </a:cubicBezTo>
                  <a:lnTo>
                    <a:pt x="443" y="1"/>
                  </a:lnTo>
                  <a:cubicBezTo>
                    <a:pt x="351" y="12"/>
                    <a:pt x="267" y="12"/>
                    <a:pt x="222" y="12"/>
                  </a:cubicBezTo>
                  <a:cubicBezTo>
                    <a:pt x="174" y="12"/>
                    <a:pt x="93" y="12"/>
                    <a:pt x="1"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1941;p87">
              <a:extLst>
                <a:ext uri="{FF2B5EF4-FFF2-40B4-BE49-F238E27FC236}">
                  <a16:creationId xmlns:a16="http://schemas.microsoft.com/office/drawing/2014/main" id="{9A683CD3-571C-D73F-BD2B-61ACE26962A8}"/>
                </a:ext>
              </a:extLst>
            </p:cNvPr>
            <p:cNvSpPr/>
            <p:nvPr/>
          </p:nvSpPr>
          <p:spPr>
            <a:xfrm>
              <a:off x="6075507" y="2342456"/>
              <a:ext cx="121624" cy="121517"/>
            </a:xfrm>
            <a:custGeom>
              <a:avLst/>
              <a:gdLst/>
              <a:ahLst/>
              <a:cxnLst/>
              <a:rect l="l" t="t" r="r" b="b"/>
              <a:pathLst>
                <a:path w="1133" h="1132" extrusionOk="0">
                  <a:moveTo>
                    <a:pt x="572" y="0"/>
                  </a:moveTo>
                  <a:cubicBezTo>
                    <a:pt x="303" y="0"/>
                    <a:pt x="93" y="210"/>
                    <a:pt x="93" y="479"/>
                  </a:cubicBezTo>
                  <a:cubicBezTo>
                    <a:pt x="93" y="675"/>
                    <a:pt x="71" y="874"/>
                    <a:pt x="1" y="1062"/>
                  </a:cubicBezTo>
                  <a:cubicBezTo>
                    <a:pt x="152" y="1095"/>
                    <a:pt x="337" y="1132"/>
                    <a:pt x="572" y="1132"/>
                  </a:cubicBezTo>
                  <a:cubicBezTo>
                    <a:pt x="804" y="1132"/>
                    <a:pt x="992" y="1095"/>
                    <a:pt x="1132" y="1062"/>
                  </a:cubicBezTo>
                  <a:cubicBezTo>
                    <a:pt x="1073" y="874"/>
                    <a:pt x="1037" y="675"/>
                    <a:pt x="1037" y="479"/>
                  </a:cubicBezTo>
                  <a:cubicBezTo>
                    <a:pt x="1037" y="210"/>
                    <a:pt x="827" y="0"/>
                    <a:pt x="572"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1942;p87">
              <a:extLst>
                <a:ext uri="{FF2B5EF4-FFF2-40B4-BE49-F238E27FC236}">
                  <a16:creationId xmlns:a16="http://schemas.microsoft.com/office/drawing/2014/main" id="{0E21A6D7-7C1C-A42F-EF57-8BC7DA43B47A}"/>
                </a:ext>
              </a:extLst>
            </p:cNvPr>
            <p:cNvSpPr/>
            <p:nvPr/>
          </p:nvSpPr>
          <p:spPr>
            <a:xfrm>
              <a:off x="6060478" y="2469017"/>
              <a:ext cx="152862" cy="42510"/>
            </a:xfrm>
            <a:custGeom>
              <a:avLst/>
              <a:gdLst/>
              <a:ahLst/>
              <a:cxnLst/>
              <a:rect l="l" t="t" r="r" b="b"/>
              <a:pathLst>
                <a:path w="1424" h="396" extrusionOk="0">
                  <a:moveTo>
                    <a:pt x="104" y="0"/>
                  </a:moveTo>
                  <a:cubicBezTo>
                    <a:pt x="71" y="56"/>
                    <a:pt x="46" y="126"/>
                    <a:pt x="12" y="185"/>
                  </a:cubicBezTo>
                  <a:cubicBezTo>
                    <a:pt x="1" y="210"/>
                    <a:pt x="1" y="222"/>
                    <a:pt x="1" y="222"/>
                  </a:cubicBezTo>
                  <a:cubicBezTo>
                    <a:pt x="1" y="314"/>
                    <a:pt x="314" y="395"/>
                    <a:pt x="712" y="395"/>
                  </a:cubicBezTo>
                  <a:cubicBezTo>
                    <a:pt x="1107" y="395"/>
                    <a:pt x="1423" y="314"/>
                    <a:pt x="1423" y="222"/>
                  </a:cubicBezTo>
                  <a:cubicBezTo>
                    <a:pt x="1423" y="222"/>
                    <a:pt x="1412" y="210"/>
                    <a:pt x="1401" y="185"/>
                  </a:cubicBezTo>
                  <a:cubicBezTo>
                    <a:pt x="1376" y="126"/>
                    <a:pt x="1342" y="56"/>
                    <a:pt x="1317" y="0"/>
                  </a:cubicBezTo>
                  <a:cubicBezTo>
                    <a:pt x="1143" y="45"/>
                    <a:pt x="933" y="82"/>
                    <a:pt x="712" y="82"/>
                  </a:cubicBezTo>
                  <a:cubicBezTo>
                    <a:pt x="491" y="82"/>
                    <a:pt x="281" y="45"/>
                    <a:pt x="104"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roup 2835">
            <a:extLst>
              <a:ext uri="{FF2B5EF4-FFF2-40B4-BE49-F238E27FC236}">
                <a16:creationId xmlns:a16="http://schemas.microsoft.com/office/drawing/2014/main" id="{3BCAB51E-7D71-9D95-82D2-0695DB9662A5}"/>
              </a:ext>
            </a:extLst>
          </p:cNvPr>
          <p:cNvGrpSpPr/>
          <p:nvPr/>
        </p:nvGrpSpPr>
        <p:grpSpPr>
          <a:xfrm>
            <a:off x="7588718" y="3666348"/>
            <a:ext cx="834011" cy="834011"/>
            <a:chOff x="7802905" y="3617946"/>
            <a:chExt cx="689400" cy="689400"/>
          </a:xfrm>
        </p:grpSpPr>
        <p:sp>
          <p:nvSpPr>
            <p:cNvPr id="2837" name="Google Shape;3200;p113">
              <a:extLst>
                <a:ext uri="{FF2B5EF4-FFF2-40B4-BE49-F238E27FC236}">
                  <a16:creationId xmlns:a16="http://schemas.microsoft.com/office/drawing/2014/main" id="{CAEC483A-C5AF-4A41-DD07-EC2832DDDC9B}"/>
                </a:ext>
              </a:extLst>
            </p:cNvPr>
            <p:cNvSpPr/>
            <p:nvPr/>
          </p:nvSpPr>
          <p:spPr>
            <a:xfrm>
              <a:off x="7802905" y="3617946"/>
              <a:ext cx="689400" cy="689400"/>
            </a:xfrm>
            <a:prstGeom prst="ellipse">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838" name="Google Shape;4462;p130">
              <a:extLst>
                <a:ext uri="{FF2B5EF4-FFF2-40B4-BE49-F238E27FC236}">
                  <a16:creationId xmlns:a16="http://schemas.microsoft.com/office/drawing/2014/main" id="{B9B36F43-F934-DA1E-FBDC-7D83B59D80D3}"/>
                </a:ext>
              </a:extLst>
            </p:cNvPr>
            <p:cNvGrpSpPr/>
            <p:nvPr/>
          </p:nvGrpSpPr>
          <p:grpSpPr>
            <a:xfrm>
              <a:off x="7971555" y="3787896"/>
              <a:ext cx="352100" cy="349500"/>
              <a:chOff x="5531363" y="3131175"/>
              <a:chExt cx="352100" cy="349500"/>
            </a:xfrm>
          </p:grpSpPr>
          <p:sp>
            <p:nvSpPr>
              <p:cNvPr id="2839" name="Google Shape;4463;p130">
                <a:extLst>
                  <a:ext uri="{FF2B5EF4-FFF2-40B4-BE49-F238E27FC236}">
                    <a16:creationId xmlns:a16="http://schemas.microsoft.com/office/drawing/2014/main" id="{38B92DFF-6110-3378-72CA-170E2E944D31}"/>
                  </a:ext>
                </a:extLst>
              </p:cNvPr>
              <p:cNvSpPr/>
              <p:nvPr/>
            </p:nvSpPr>
            <p:spPr>
              <a:xfrm>
                <a:off x="5533113" y="3165325"/>
                <a:ext cx="191850" cy="122925"/>
              </a:xfrm>
              <a:custGeom>
                <a:avLst/>
                <a:gdLst/>
                <a:ahLst/>
                <a:cxnLst/>
                <a:rect l="l" t="t" r="r" b="b"/>
                <a:pathLst>
                  <a:path w="7674" h="4917" extrusionOk="0">
                    <a:moveTo>
                      <a:pt x="822" y="1"/>
                    </a:moveTo>
                    <a:cubicBezTo>
                      <a:pt x="370" y="1"/>
                      <a:pt x="0" y="370"/>
                      <a:pt x="0" y="820"/>
                    </a:cubicBezTo>
                    <a:lnTo>
                      <a:pt x="0" y="2731"/>
                    </a:lnTo>
                    <a:cubicBezTo>
                      <a:pt x="0" y="3180"/>
                      <a:pt x="370" y="3553"/>
                      <a:pt x="822" y="3553"/>
                    </a:cubicBezTo>
                    <a:lnTo>
                      <a:pt x="3577" y="3553"/>
                    </a:lnTo>
                    <a:lnTo>
                      <a:pt x="3577" y="4638"/>
                    </a:lnTo>
                    <a:cubicBezTo>
                      <a:pt x="3577" y="4755"/>
                      <a:pt x="3647" y="4847"/>
                      <a:pt x="3738" y="4894"/>
                    </a:cubicBezTo>
                    <a:cubicBezTo>
                      <a:pt x="3772" y="4905"/>
                      <a:pt x="3819" y="4916"/>
                      <a:pt x="3855" y="4916"/>
                    </a:cubicBezTo>
                    <a:cubicBezTo>
                      <a:pt x="3910" y="4916"/>
                      <a:pt x="3980" y="4894"/>
                      <a:pt x="4027" y="4847"/>
                    </a:cubicBezTo>
                    <a:lnTo>
                      <a:pt x="5590" y="3553"/>
                    </a:lnTo>
                    <a:lnTo>
                      <a:pt x="6851" y="3553"/>
                    </a:lnTo>
                    <a:cubicBezTo>
                      <a:pt x="7301" y="3553"/>
                      <a:pt x="7673" y="3180"/>
                      <a:pt x="7673" y="2731"/>
                    </a:cubicBezTo>
                    <a:lnTo>
                      <a:pt x="7673" y="820"/>
                    </a:lnTo>
                    <a:cubicBezTo>
                      <a:pt x="7673" y="370"/>
                      <a:pt x="7301" y="1"/>
                      <a:pt x="6851" y="1"/>
                    </a:cubicBezTo>
                    <a:close/>
                  </a:path>
                </a:pathLst>
              </a:cu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4464;p130">
                <a:extLst>
                  <a:ext uri="{FF2B5EF4-FFF2-40B4-BE49-F238E27FC236}">
                    <a16:creationId xmlns:a16="http://schemas.microsoft.com/office/drawing/2014/main" id="{1EDE667F-836D-DED8-5A60-55D8FE42AEEB}"/>
                  </a:ext>
                </a:extLst>
              </p:cNvPr>
              <p:cNvSpPr/>
              <p:nvPr/>
            </p:nvSpPr>
            <p:spPr>
              <a:xfrm>
                <a:off x="5531363" y="3280325"/>
                <a:ext cx="156525" cy="200300"/>
              </a:xfrm>
              <a:custGeom>
                <a:avLst/>
                <a:gdLst/>
                <a:ahLst/>
                <a:cxnLst/>
                <a:rect l="l" t="t" r="r" b="b"/>
                <a:pathLst>
                  <a:path w="6261" h="8012" extrusionOk="0">
                    <a:moveTo>
                      <a:pt x="2093" y="1"/>
                    </a:moveTo>
                    <a:cubicBezTo>
                      <a:pt x="1987" y="1"/>
                      <a:pt x="1880" y="26"/>
                      <a:pt x="1784" y="74"/>
                    </a:cubicBezTo>
                    <a:lnTo>
                      <a:pt x="534" y="802"/>
                    </a:lnTo>
                    <a:cubicBezTo>
                      <a:pt x="176" y="999"/>
                      <a:pt x="1" y="1405"/>
                      <a:pt x="106" y="1799"/>
                    </a:cubicBezTo>
                    <a:cubicBezTo>
                      <a:pt x="370" y="2932"/>
                      <a:pt x="801" y="4021"/>
                      <a:pt x="1389" y="5037"/>
                    </a:cubicBezTo>
                    <a:cubicBezTo>
                      <a:pt x="1967" y="6045"/>
                      <a:pt x="2697" y="6970"/>
                      <a:pt x="3542" y="7769"/>
                    </a:cubicBezTo>
                    <a:cubicBezTo>
                      <a:pt x="3717" y="7931"/>
                      <a:pt x="3947" y="8011"/>
                      <a:pt x="4166" y="8011"/>
                    </a:cubicBezTo>
                    <a:cubicBezTo>
                      <a:pt x="4327" y="8011"/>
                      <a:pt x="4480" y="7978"/>
                      <a:pt x="4630" y="7897"/>
                    </a:cubicBezTo>
                    <a:lnTo>
                      <a:pt x="5880" y="7167"/>
                    </a:lnTo>
                    <a:cubicBezTo>
                      <a:pt x="6158" y="7006"/>
                      <a:pt x="6260" y="6648"/>
                      <a:pt x="6099" y="6356"/>
                    </a:cubicBezTo>
                    <a:lnTo>
                      <a:pt x="5299" y="4981"/>
                    </a:lnTo>
                    <a:cubicBezTo>
                      <a:pt x="5219" y="4843"/>
                      <a:pt x="5091" y="4748"/>
                      <a:pt x="4941" y="4704"/>
                    </a:cubicBezTo>
                    <a:cubicBezTo>
                      <a:pt x="4892" y="4693"/>
                      <a:pt x="4843" y="4687"/>
                      <a:pt x="4796" y="4687"/>
                    </a:cubicBezTo>
                    <a:cubicBezTo>
                      <a:pt x="4689" y="4687"/>
                      <a:pt x="4588" y="4715"/>
                      <a:pt x="4491" y="4773"/>
                    </a:cubicBezTo>
                    <a:lnTo>
                      <a:pt x="4075" y="5015"/>
                    </a:lnTo>
                    <a:cubicBezTo>
                      <a:pt x="3797" y="4854"/>
                      <a:pt x="3392" y="4551"/>
                      <a:pt x="3103" y="4043"/>
                    </a:cubicBezTo>
                    <a:cubicBezTo>
                      <a:pt x="2964" y="3812"/>
                      <a:pt x="2745" y="3337"/>
                      <a:pt x="2756" y="2724"/>
                    </a:cubicBezTo>
                    <a:lnTo>
                      <a:pt x="3172" y="2482"/>
                    </a:lnTo>
                    <a:cubicBezTo>
                      <a:pt x="3311" y="2399"/>
                      <a:pt x="3403" y="2274"/>
                      <a:pt x="3450" y="2121"/>
                    </a:cubicBezTo>
                    <a:cubicBezTo>
                      <a:pt x="3483" y="1971"/>
                      <a:pt x="3461" y="1810"/>
                      <a:pt x="3392" y="1671"/>
                    </a:cubicBezTo>
                    <a:lnTo>
                      <a:pt x="2592" y="294"/>
                    </a:lnTo>
                    <a:cubicBezTo>
                      <a:pt x="2511" y="155"/>
                      <a:pt x="2384" y="63"/>
                      <a:pt x="2234" y="16"/>
                    </a:cubicBezTo>
                    <a:cubicBezTo>
                      <a:pt x="2188" y="6"/>
                      <a:pt x="2140" y="1"/>
                      <a:pt x="2093" y="1"/>
                    </a:cubicBezTo>
                    <a:close/>
                  </a:path>
                </a:pathLst>
              </a:cu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4465;p130">
                <a:extLst>
                  <a:ext uri="{FF2B5EF4-FFF2-40B4-BE49-F238E27FC236}">
                    <a16:creationId xmlns:a16="http://schemas.microsoft.com/office/drawing/2014/main" id="{5666AE93-9F54-2BE5-8C06-AD02F890F4B6}"/>
                  </a:ext>
                </a:extLst>
              </p:cNvPr>
              <p:cNvSpPr/>
              <p:nvPr/>
            </p:nvSpPr>
            <p:spPr>
              <a:xfrm>
                <a:off x="5729513" y="3280200"/>
                <a:ext cx="153950" cy="200475"/>
              </a:xfrm>
              <a:custGeom>
                <a:avLst/>
                <a:gdLst/>
                <a:ahLst/>
                <a:cxnLst/>
                <a:rect l="l" t="t" r="r" b="b"/>
                <a:pathLst>
                  <a:path w="6158" h="8019" extrusionOk="0">
                    <a:moveTo>
                      <a:pt x="4122" y="1"/>
                    </a:moveTo>
                    <a:cubicBezTo>
                      <a:pt x="3917" y="1"/>
                      <a:pt x="3720" y="106"/>
                      <a:pt x="3611" y="299"/>
                    </a:cubicBezTo>
                    <a:lnTo>
                      <a:pt x="2814" y="1676"/>
                    </a:lnTo>
                    <a:cubicBezTo>
                      <a:pt x="2733" y="1815"/>
                      <a:pt x="2708" y="1976"/>
                      <a:pt x="2755" y="2126"/>
                    </a:cubicBezTo>
                    <a:cubicBezTo>
                      <a:pt x="2789" y="2279"/>
                      <a:pt x="2894" y="2404"/>
                      <a:pt x="3033" y="2487"/>
                    </a:cubicBezTo>
                    <a:lnTo>
                      <a:pt x="3449" y="2729"/>
                    </a:lnTo>
                    <a:cubicBezTo>
                      <a:pt x="3449" y="3043"/>
                      <a:pt x="3391" y="3540"/>
                      <a:pt x="3102" y="4048"/>
                    </a:cubicBezTo>
                    <a:cubicBezTo>
                      <a:pt x="2964" y="4278"/>
                      <a:pt x="2664" y="4709"/>
                      <a:pt x="2130" y="5009"/>
                    </a:cubicBezTo>
                    <a:lnTo>
                      <a:pt x="1714" y="4764"/>
                    </a:lnTo>
                    <a:cubicBezTo>
                      <a:pt x="1624" y="4712"/>
                      <a:pt x="1525" y="4689"/>
                      <a:pt x="1425" y="4689"/>
                    </a:cubicBezTo>
                    <a:cubicBezTo>
                      <a:pt x="1370" y="4689"/>
                      <a:pt x="1315" y="4696"/>
                      <a:pt x="1261" y="4709"/>
                    </a:cubicBezTo>
                    <a:cubicBezTo>
                      <a:pt x="1111" y="4753"/>
                      <a:pt x="984" y="4848"/>
                      <a:pt x="903" y="4986"/>
                    </a:cubicBezTo>
                    <a:lnTo>
                      <a:pt x="106" y="6361"/>
                    </a:lnTo>
                    <a:cubicBezTo>
                      <a:pt x="25" y="6500"/>
                      <a:pt x="0" y="6664"/>
                      <a:pt x="48" y="6814"/>
                    </a:cubicBezTo>
                    <a:cubicBezTo>
                      <a:pt x="81" y="6964"/>
                      <a:pt x="187" y="7091"/>
                      <a:pt x="325" y="7172"/>
                    </a:cubicBezTo>
                    <a:lnTo>
                      <a:pt x="1575" y="7888"/>
                    </a:lnTo>
                    <a:cubicBezTo>
                      <a:pt x="1720" y="7976"/>
                      <a:pt x="1882" y="8018"/>
                      <a:pt x="2042" y="8018"/>
                    </a:cubicBezTo>
                    <a:cubicBezTo>
                      <a:pt x="2263" y="8018"/>
                      <a:pt x="2482" y="7936"/>
                      <a:pt x="2650" y="7774"/>
                    </a:cubicBezTo>
                    <a:cubicBezTo>
                      <a:pt x="3508" y="6964"/>
                      <a:pt x="4224" y="6050"/>
                      <a:pt x="4816" y="5031"/>
                    </a:cubicBezTo>
                    <a:cubicBezTo>
                      <a:pt x="5393" y="4026"/>
                      <a:pt x="5832" y="2937"/>
                      <a:pt x="6099" y="1804"/>
                    </a:cubicBezTo>
                    <a:cubicBezTo>
                      <a:pt x="6157" y="1571"/>
                      <a:pt x="6110" y="1329"/>
                      <a:pt x="5996" y="1132"/>
                    </a:cubicBezTo>
                    <a:cubicBezTo>
                      <a:pt x="5927" y="1004"/>
                      <a:pt x="5810" y="890"/>
                      <a:pt x="5671" y="807"/>
                    </a:cubicBezTo>
                    <a:lnTo>
                      <a:pt x="4421" y="79"/>
                    </a:lnTo>
                    <a:cubicBezTo>
                      <a:pt x="4326" y="26"/>
                      <a:pt x="4223" y="1"/>
                      <a:pt x="4122" y="1"/>
                    </a:cubicBezTo>
                    <a:close/>
                  </a:path>
                </a:pathLst>
              </a:cu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4466;p130">
                <a:extLst>
                  <a:ext uri="{FF2B5EF4-FFF2-40B4-BE49-F238E27FC236}">
                    <a16:creationId xmlns:a16="http://schemas.microsoft.com/office/drawing/2014/main" id="{9237BC49-C58D-53A7-75AE-23A97F5DDE1A}"/>
                  </a:ext>
                </a:extLst>
              </p:cNvPr>
              <p:cNvSpPr/>
              <p:nvPr/>
            </p:nvSpPr>
            <p:spPr>
              <a:xfrm>
                <a:off x="5705488" y="3131175"/>
                <a:ext cx="177050" cy="122975"/>
              </a:xfrm>
              <a:custGeom>
                <a:avLst/>
                <a:gdLst/>
                <a:ahLst/>
                <a:cxnLst/>
                <a:rect l="l" t="t" r="r" b="b"/>
                <a:pathLst>
                  <a:path w="7082" h="4919" extrusionOk="0">
                    <a:moveTo>
                      <a:pt x="778" y="1"/>
                    </a:moveTo>
                    <a:cubicBezTo>
                      <a:pt x="417" y="1"/>
                      <a:pt x="117" y="231"/>
                      <a:pt x="1" y="556"/>
                    </a:cubicBezTo>
                    <a:cubicBezTo>
                      <a:pt x="892" y="578"/>
                      <a:pt x="1597" y="1297"/>
                      <a:pt x="1597" y="2186"/>
                    </a:cubicBezTo>
                    <a:lnTo>
                      <a:pt x="1597" y="3552"/>
                    </a:lnTo>
                    <a:lnTo>
                      <a:pt x="2050" y="3552"/>
                    </a:lnTo>
                    <a:lnTo>
                      <a:pt x="3611" y="4860"/>
                    </a:lnTo>
                    <a:cubicBezTo>
                      <a:pt x="3658" y="4894"/>
                      <a:pt x="3716" y="4919"/>
                      <a:pt x="3786" y="4919"/>
                    </a:cubicBezTo>
                    <a:cubicBezTo>
                      <a:pt x="3819" y="4919"/>
                      <a:pt x="3866" y="4907"/>
                      <a:pt x="3902" y="4894"/>
                    </a:cubicBezTo>
                    <a:cubicBezTo>
                      <a:pt x="3994" y="4849"/>
                      <a:pt x="4052" y="4755"/>
                      <a:pt x="4052" y="4641"/>
                    </a:cubicBezTo>
                    <a:lnTo>
                      <a:pt x="4052" y="3552"/>
                    </a:lnTo>
                    <a:lnTo>
                      <a:pt x="6263" y="3552"/>
                    </a:lnTo>
                    <a:cubicBezTo>
                      <a:pt x="6713" y="3552"/>
                      <a:pt x="7082" y="3183"/>
                      <a:pt x="7082" y="2730"/>
                    </a:cubicBezTo>
                    <a:lnTo>
                      <a:pt x="7082" y="822"/>
                    </a:lnTo>
                    <a:cubicBezTo>
                      <a:pt x="7082" y="370"/>
                      <a:pt x="6713" y="1"/>
                      <a:pt x="6263" y="1"/>
                    </a:cubicBezTo>
                    <a:close/>
                  </a:path>
                </a:pathLst>
              </a:custGeom>
              <a:ln/>
            </p:spPr>
            <p:style>
              <a:lnRef idx="3">
                <a:schemeClr val="lt1"/>
              </a:lnRef>
              <a:fillRef idx="1">
                <a:schemeClr val="accent4"/>
              </a:fillRef>
              <a:effectRef idx="1">
                <a:schemeClr val="accent4"/>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852625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35"/>
                                        </p:tgtEl>
                                        <p:attrNameLst>
                                          <p:attrName>style.visibility</p:attrName>
                                        </p:attrNameLst>
                                      </p:cBhvr>
                                      <p:to>
                                        <p:strVal val="visible"/>
                                      </p:to>
                                    </p:set>
                                    <p:animEffect transition="in" filter="fade">
                                      <p:cBhvr>
                                        <p:cTn id="7" dur="500"/>
                                        <p:tgtEl>
                                          <p:spTgt spid="293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934"/>
                                        </p:tgtEl>
                                        <p:attrNameLst>
                                          <p:attrName>style.visibility</p:attrName>
                                        </p:attrNameLst>
                                      </p:cBhvr>
                                      <p:to>
                                        <p:strVal val="visible"/>
                                      </p:to>
                                    </p:set>
                                    <p:animEffect transition="in" filter="wipe(down)">
                                      <p:cBhvr>
                                        <p:cTn id="12" dur="500"/>
                                        <p:tgtEl>
                                          <p:spTgt spid="2934"/>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55"/>
                                        </p:tgtEl>
                                        <p:attrNameLst>
                                          <p:attrName>style.visibility</p:attrName>
                                        </p:attrNameLst>
                                      </p:cBhvr>
                                      <p:to>
                                        <p:strVal val="visible"/>
                                      </p:to>
                                    </p:set>
                                    <p:animEffect transition="in" filter="fade">
                                      <p:cBhvr>
                                        <p:cTn id="16" dur="500"/>
                                        <p:tgtEl>
                                          <p:spTgt spid="55"/>
                                        </p:tgtEl>
                                      </p:cBhvr>
                                    </p:animEffect>
                                  </p:childTnLst>
                                </p:cTn>
                              </p:par>
                            </p:childTnLst>
                          </p:cTn>
                        </p:par>
                      </p:childTnLst>
                    </p:cTn>
                  </p:par>
                  <p:par>
                    <p:cTn id="17" fill="hold">
                      <p:stCondLst>
                        <p:cond delay="indefinite"/>
                      </p:stCondLst>
                      <p:childTnLst>
                        <p:par>
                          <p:cTn id="18" fill="hold">
                            <p:stCondLst>
                              <p:cond delay="0"/>
                            </p:stCondLst>
                            <p:childTnLst>
                              <p:par>
                                <p:cTn id="19" presetID="21" presetClass="entr" presetSubtype="1" fill="hold" nodeType="click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wheel(1)">
                                      <p:cBhvr>
                                        <p:cTn id="21" dur="2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92"/>
        <p:cNvGrpSpPr/>
        <p:nvPr/>
      </p:nvGrpSpPr>
      <p:grpSpPr>
        <a:xfrm>
          <a:off x="0" y="0"/>
          <a:ext cx="0" cy="0"/>
          <a:chOff x="0" y="0"/>
          <a:chExt cx="0" cy="0"/>
        </a:xfrm>
      </p:grpSpPr>
      <p:grpSp>
        <p:nvGrpSpPr>
          <p:cNvPr id="5" name="Group 4">
            <a:extLst>
              <a:ext uri="{FF2B5EF4-FFF2-40B4-BE49-F238E27FC236}">
                <a16:creationId xmlns:a16="http://schemas.microsoft.com/office/drawing/2014/main" id="{12AE9327-5843-2FEE-1F9C-F7A807EA3533}"/>
              </a:ext>
            </a:extLst>
          </p:cNvPr>
          <p:cNvGrpSpPr/>
          <p:nvPr/>
        </p:nvGrpSpPr>
        <p:grpSpPr>
          <a:xfrm>
            <a:off x="4896208" y="2291569"/>
            <a:ext cx="755292" cy="755292"/>
            <a:chOff x="2429263" y="1909318"/>
            <a:chExt cx="973500" cy="973500"/>
          </a:xfrm>
        </p:grpSpPr>
        <p:sp>
          <p:nvSpPr>
            <p:cNvPr id="6" name="Google Shape;1820;p84">
              <a:extLst>
                <a:ext uri="{FF2B5EF4-FFF2-40B4-BE49-F238E27FC236}">
                  <a16:creationId xmlns:a16="http://schemas.microsoft.com/office/drawing/2014/main" id="{A7969B70-36F9-8C2D-8B6A-DADF347BC1C6}"/>
                </a:ext>
              </a:extLst>
            </p:cNvPr>
            <p:cNvSpPr/>
            <p:nvPr/>
          </p:nvSpPr>
          <p:spPr>
            <a:xfrm>
              <a:off x="2429263" y="1909318"/>
              <a:ext cx="973500" cy="973500"/>
            </a:xfrm>
            <a:prstGeom prst="ellipse">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oogle Shape;1822;p84">
              <a:extLst>
                <a:ext uri="{FF2B5EF4-FFF2-40B4-BE49-F238E27FC236}">
                  <a16:creationId xmlns:a16="http://schemas.microsoft.com/office/drawing/2014/main" id="{6DB57C82-6DF7-C266-87E0-45C962C81394}"/>
                </a:ext>
              </a:extLst>
            </p:cNvPr>
            <p:cNvGrpSpPr/>
            <p:nvPr/>
          </p:nvGrpSpPr>
          <p:grpSpPr>
            <a:xfrm>
              <a:off x="2685575" y="2084063"/>
              <a:ext cx="460907" cy="572684"/>
              <a:chOff x="-2310650" y="3525775"/>
              <a:chExt cx="292250" cy="363125"/>
            </a:xfrm>
          </p:grpSpPr>
          <p:sp>
            <p:nvSpPr>
              <p:cNvPr id="8" name="Google Shape;1823;p84">
                <a:extLst>
                  <a:ext uri="{FF2B5EF4-FFF2-40B4-BE49-F238E27FC236}">
                    <a16:creationId xmlns:a16="http://schemas.microsoft.com/office/drawing/2014/main" id="{56DDBD3B-91AB-7AAE-B832-B48D6C63A41E}"/>
                  </a:ext>
                </a:extLst>
              </p:cNvPr>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824;p84">
                <a:extLst>
                  <a:ext uri="{FF2B5EF4-FFF2-40B4-BE49-F238E27FC236}">
                    <a16:creationId xmlns:a16="http://schemas.microsoft.com/office/drawing/2014/main" id="{5FEC6A5C-907F-57E2-0361-75B307E92321}"/>
                  </a:ext>
                </a:extLst>
              </p:cNvPr>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825;p84">
                <a:extLst>
                  <a:ext uri="{FF2B5EF4-FFF2-40B4-BE49-F238E27FC236}">
                    <a16:creationId xmlns:a16="http://schemas.microsoft.com/office/drawing/2014/main" id="{1D25B969-21AE-A41A-3AB3-7EF1ED23CDF8}"/>
                  </a:ext>
                </a:extLst>
              </p:cNvPr>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826;p84">
                <a:extLst>
                  <a:ext uri="{FF2B5EF4-FFF2-40B4-BE49-F238E27FC236}">
                    <a16:creationId xmlns:a16="http://schemas.microsoft.com/office/drawing/2014/main" id="{FA6BF425-4B14-9A92-88FE-DB356FFA7092}"/>
                  </a:ext>
                </a:extLst>
              </p:cNvPr>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3" name="Google Shape;3493;p118"/>
          <p:cNvGrpSpPr/>
          <p:nvPr/>
        </p:nvGrpSpPr>
        <p:grpSpPr>
          <a:xfrm>
            <a:off x="868725" y="1468375"/>
            <a:ext cx="2771700" cy="2391900"/>
            <a:chOff x="1143000" y="1375800"/>
            <a:chExt cx="2771700" cy="2391900"/>
          </a:xfrm>
        </p:grpSpPr>
        <p:sp>
          <p:nvSpPr>
            <p:cNvPr id="3494" name="Google Shape;3494;p118"/>
            <p:cNvSpPr/>
            <p:nvPr/>
          </p:nvSpPr>
          <p:spPr>
            <a:xfrm>
              <a:off x="1143000" y="1375800"/>
              <a:ext cx="2771700" cy="23919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118"/>
            <p:cNvSpPr/>
            <p:nvPr/>
          </p:nvSpPr>
          <p:spPr>
            <a:xfrm>
              <a:off x="1143000" y="1375825"/>
              <a:ext cx="2771700" cy="3117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6" name="Google Shape;3496;p118"/>
            <p:cNvGrpSpPr/>
            <p:nvPr/>
          </p:nvGrpSpPr>
          <p:grpSpPr>
            <a:xfrm rot="10800000" flipH="1">
              <a:off x="1260824" y="1489958"/>
              <a:ext cx="376790" cy="82489"/>
              <a:chOff x="5578333" y="744468"/>
              <a:chExt cx="431653" cy="94500"/>
            </a:xfrm>
          </p:grpSpPr>
          <p:sp>
            <p:nvSpPr>
              <p:cNvPr id="3497" name="Google Shape;3497;p118"/>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118"/>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118"/>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00" name="Google Shape;3500;p118"/>
          <p:cNvSpPr txBox="1">
            <a:spLocks noGrp="1"/>
          </p:cNvSpPr>
          <p:nvPr>
            <p:ph type="title"/>
          </p:nvPr>
        </p:nvSpPr>
        <p:spPr>
          <a:xfrm>
            <a:off x="938989" y="2168796"/>
            <a:ext cx="2623200" cy="80575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br>
              <a:rPr lang="ar-JO" dirty="0">
                <a:latin typeface="El Messiri" pitchFamily="2" charset="-78"/>
                <a:cs typeface="El Messiri" pitchFamily="2" charset="-78"/>
              </a:rPr>
            </a:br>
            <a:r>
              <a:rPr lang="ar-JO" dirty="0">
                <a:latin typeface="El Messiri" pitchFamily="2" charset="-78"/>
                <a:cs typeface="El Messiri" pitchFamily="2" charset="-78"/>
              </a:rPr>
              <a:t>أتمتة النظام</a:t>
            </a:r>
            <a:endParaRPr dirty="0">
              <a:latin typeface="El Messiri" pitchFamily="2" charset="-78"/>
              <a:cs typeface="El Messiri" pitchFamily="2" charset="-78"/>
            </a:endParaRPr>
          </a:p>
        </p:txBody>
      </p:sp>
      <p:sp>
        <p:nvSpPr>
          <p:cNvPr id="3501" name="Google Shape;3501;p118"/>
          <p:cNvSpPr/>
          <p:nvPr/>
        </p:nvSpPr>
        <p:spPr>
          <a:xfrm>
            <a:off x="4038738" y="1139238"/>
            <a:ext cx="689400" cy="689400"/>
          </a:xfrm>
          <a:prstGeom prst="ellipse">
            <a:avLst/>
          </a:prstGeom>
          <a:solidFill>
            <a:schemeClr val="accent1"/>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03" name="Google Shape;3503;p118"/>
          <p:cNvSpPr/>
          <p:nvPr/>
        </p:nvSpPr>
        <p:spPr>
          <a:xfrm>
            <a:off x="4038738" y="3510101"/>
            <a:ext cx="689400" cy="689400"/>
          </a:xfrm>
          <a:prstGeom prst="ellipse">
            <a:avLst/>
          </a:prstGeom>
          <a:solidFill>
            <a:schemeClr val="accent5"/>
          </a:solidFill>
          <a:ln>
            <a:noFill/>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504" name="Google Shape;3504;p118"/>
          <p:cNvSpPr txBox="1">
            <a:spLocks noGrp="1"/>
          </p:cNvSpPr>
          <p:nvPr>
            <p:ph type="subTitle" idx="4294967295"/>
          </p:nvPr>
        </p:nvSpPr>
        <p:spPr>
          <a:xfrm>
            <a:off x="5761851" y="2289175"/>
            <a:ext cx="2513400" cy="7503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ar-JO" dirty="0">
                <a:latin typeface="Tajawal" panose="00000500000000000000" pitchFamily="2" charset="-78"/>
                <a:cs typeface="Tajawal" panose="00000500000000000000" pitchFamily="2" charset="-78"/>
              </a:rPr>
              <a:t>مع ميزة الإحصائيات الخاصة بالنظام لم يعد صنع التقارير شيئا صعب</a:t>
            </a:r>
            <a:endParaRPr dirty="0">
              <a:latin typeface="Tajawal" panose="00000500000000000000" pitchFamily="2" charset="-78"/>
              <a:cs typeface="Tajawal" panose="00000500000000000000" pitchFamily="2" charset="-78"/>
            </a:endParaRPr>
          </a:p>
        </p:txBody>
      </p:sp>
      <p:sp>
        <p:nvSpPr>
          <p:cNvPr id="3505" name="Google Shape;3505;p118"/>
          <p:cNvSpPr txBox="1">
            <a:spLocks noGrp="1"/>
          </p:cNvSpPr>
          <p:nvPr>
            <p:ph type="subTitle" idx="4294967295"/>
          </p:nvPr>
        </p:nvSpPr>
        <p:spPr>
          <a:xfrm>
            <a:off x="4921926" y="1108871"/>
            <a:ext cx="2513400" cy="7503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ar-JO" dirty="0">
                <a:latin typeface="Tajawal" panose="00000500000000000000" pitchFamily="2" charset="-78"/>
                <a:cs typeface="Tajawal" panose="00000500000000000000" pitchFamily="2" charset="-78"/>
              </a:rPr>
              <a:t>تطوير مركز خدمة إلكتروني مما يجعل الوصول إلى خدمات القسم سهل وسريع</a:t>
            </a:r>
            <a:endParaRPr dirty="0">
              <a:latin typeface="Tajawal" panose="00000500000000000000" pitchFamily="2" charset="-78"/>
              <a:cs typeface="Tajawal" panose="00000500000000000000" pitchFamily="2" charset="-78"/>
            </a:endParaRPr>
          </a:p>
        </p:txBody>
      </p:sp>
      <p:sp>
        <p:nvSpPr>
          <p:cNvPr id="3506" name="Google Shape;3506;p118"/>
          <p:cNvSpPr txBox="1">
            <a:spLocks noGrp="1"/>
          </p:cNvSpPr>
          <p:nvPr>
            <p:ph type="subTitle" idx="4294967295"/>
          </p:nvPr>
        </p:nvSpPr>
        <p:spPr>
          <a:xfrm>
            <a:off x="4921937" y="3479737"/>
            <a:ext cx="2513400" cy="7503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ar-JO" dirty="0">
                <a:latin typeface="Tajawal" panose="00000500000000000000" pitchFamily="2" charset="-78"/>
                <a:cs typeface="Tajawal" panose="00000500000000000000" pitchFamily="2" charset="-78"/>
              </a:rPr>
              <a:t>كون الخدمة ستكون إلكترونية ستكون خدمات المركز فعالة خارج أوقات الدوام أيضا</a:t>
            </a:r>
            <a:endParaRPr dirty="0">
              <a:latin typeface="Tajawal" panose="00000500000000000000" pitchFamily="2" charset="-78"/>
              <a:cs typeface="Tajawal" panose="00000500000000000000" pitchFamily="2" charset="-78"/>
            </a:endParaRPr>
          </a:p>
        </p:txBody>
      </p:sp>
      <p:cxnSp>
        <p:nvCxnSpPr>
          <p:cNvPr id="3507" name="Google Shape;3507;p118"/>
          <p:cNvCxnSpPr>
            <a:stCxn id="3494" idx="3"/>
            <a:endCxn id="3501" idx="4"/>
          </p:cNvCxnSpPr>
          <p:nvPr/>
        </p:nvCxnSpPr>
        <p:spPr>
          <a:xfrm rot="10800000" flipH="1">
            <a:off x="3640425" y="1828525"/>
            <a:ext cx="743100" cy="835800"/>
          </a:xfrm>
          <a:prstGeom prst="straightConnector1">
            <a:avLst/>
          </a:prstGeom>
          <a:noFill/>
          <a:ln w="19050" cap="flat" cmpd="sng">
            <a:solidFill>
              <a:schemeClr val="dk1"/>
            </a:solidFill>
            <a:prstDash val="solid"/>
            <a:round/>
            <a:headEnd type="none" w="med" len="med"/>
            <a:tailEnd type="oval" w="med" len="med"/>
          </a:ln>
        </p:spPr>
      </p:cxnSp>
      <p:cxnSp>
        <p:nvCxnSpPr>
          <p:cNvPr id="3508" name="Google Shape;3508;p118"/>
          <p:cNvCxnSpPr>
            <a:cxnSpLocks/>
            <a:stCxn id="3494" idx="3"/>
          </p:cNvCxnSpPr>
          <p:nvPr/>
        </p:nvCxnSpPr>
        <p:spPr>
          <a:xfrm>
            <a:off x="3640425" y="2664325"/>
            <a:ext cx="1281600" cy="0"/>
          </a:xfrm>
          <a:prstGeom prst="straightConnector1">
            <a:avLst/>
          </a:prstGeom>
          <a:noFill/>
          <a:ln w="19050" cap="flat" cmpd="sng">
            <a:solidFill>
              <a:schemeClr val="dk1"/>
            </a:solidFill>
            <a:prstDash val="solid"/>
            <a:round/>
            <a:headEnd type="none" w="med" len="med"/>
            <a:tailEnd type="oval" w="med" len="med"/>
          </a:ln>
        </p:spPr>
      </p:cxnSp>
      <p:cxnSp>
        <p:nvCxnSpPr>
          <p:cNvPr id="3509" name="Google Shape;3509;p118"/>
          <p:cNvCxnSpPr>
            <a:stCxn id="3494" idx="3"/>
            <a:endCxn id="3503" idx="0"/>
          </p:cNvCxnSpPr>
          <p:nvPr/>
        </p:nvCxnSpPr>
        <p:spPr>
          <a:xfrm>
            <a:off x="3640425" y="2664325"/>
            <a:ext cx="743100" cy="845700"/>
          </a:xfrm>
          <a:prstGeom prst="straightConnector1">
            <a:avLst/>
          </a:prstGeom>
          <a:noFill/>
          <a:ln w="19050" cap="flat" cmpd="sng">
            <a:solidFill>
              <a:schemeClr val="dk1"/>
            </a:solidFill>
            <a:prstDash val="solid"/>
            <a:round/>
            <a:headEnd type="none" w="med" len="med"/>
            <a:tailEnd type="oval" w="med" len="med"/>
          </a:ln>
        </p:spPr>
      </p:cxnSp>
      <p:grpSp>
        <p:nvGrpSpPr>
          <p:cNvPr id="3510" name="Google Shape;3510;p118"/>
          <p:cNvGrpSpPr/>
          <p:nvPr/>
        </p:nvGrpSpPr>
        <p:grpSpPr>
          <a:xfrm>
            <a:off x="4208700" y="3680288"/>
            <a:ext cx="349450" cy="349175"/>
            <a:chOff x="3262363" y="3684550"/>
            <a:chExt cx="349450" cy="349175"/>
          </a:xfrm>
        </p:grpSpPr>
        <p:sp>
          <p:nvSpPr>
            <p:cNvPr id="3511" name="Google Shape;3511;p118"/>
            <p:cNvSpPr/>
            <p:nvPr/>
          </p:nvSpPr>
          <p:spPr>
            <a:xfrm>
              <a:off x="3262363" y="3684550"/>
              <a:ext cx="268775" cy="202825"/>
            </a:xfrm>
            <a:custGeom>
              <a:avLst/>
              <a:gdLst/>
              <a:ahLst/>
              <a:cxnLst/>
              <a:rect l="l" t="t" r="r" b="b"/>
              <a:pathLst>
                <a:path w="10751" h="8113" extrusionOk="0">
                  <a:moveTo>
                    <a:pt x="6987" y="1"/>
                  </a:moveTo>
                  <a:cubicBezTo>
                    <a:pt x="6757" y="1"/>
                    <a:pt x="6571" y="184"/>
                    <a:pt x="6571" y="406"/>
                  </a:cubicBezTo>
                  <a:lnTo>
                    <a:pt x="6571" y="1101"/>
                  </a:lnTo>
                  <a:cubicBezTo>
                    <a:pt x="5693" y="1156"/>
                    <a:pt x="4824" y="1423"/>
                    <a:pt x="4038" y="1875"/>
                  </a:cubicBezTo>
                  <a:cubicBezTo>
                    <a:pt x="3008" y="2475"/>
                    <a:pt x="2197" y="3355"/>
                    <a:pt x="1678" y="4419"/>
                  </a:cubicBezTo>
                  <a:cubicBezTo>
                    <a:pt x="1353" y="5102"/>
                    <a:pt x="1156" y="5833"/>
                    <a:pt x="1100" y="6571"/>
                  </a:cubicBezTo>
                  <a:lnTo>
                    <a:pt x="406" y="6571"/>
                  </a:lnTo>
                  <a:cubicBezTo>
                    <a:pt x="184" y="6571"/>
                    <a:pt x="0" y="6757"/>
                    <a:pt x="0" y="6988"/>
                  </a:cubicBezTo>
                  <a:cubicBezTo>
                    <a:pt x="0" y="7210"/>
                    <a:pt x="184" y="7393"/>
                    <a:pt x="406" y="7393"/>
                  </a:cubicBezTo>
                  <a:lnTo>
                    <a:pt x="1100" y="7393"/>
                  </a:lnTo>
                  <a:cubicBezTo>
                    <a:pt x="1111" y="7510"/>
                    <a:pt x="1122" y="7638"/>
                    <a:pt x="1145" y="7751"/>
                  </a:cubicBezTo>
                  <a:cubicBezTo>
                    <a:pt x="1170" y="7960"/>
                    <a:pt x="1342" y="8112"/>
                    <a:pt x="1550" y="8112"/>
                  </a:cubicBezTo>
                  <a:lnTo>
                    <a:pt x="1597" y="8112"/>
                  </a:lnTo>
                  <a:cubicBezTo>
                    <a:pt x="1828" y="8076"/>
                    <a:pt x="1978" y="7868"/>
                    <a:pt x="1955" y="7649"/>
                  </a:cubicBezTo>
                  <a:cubicBezTo>
                    <a:pt x="1689" y="5599"/>
                    <a:pt x="2661" y="3622"/>
                    <a:pt x="4444" y="2592"/>
                  </a:cubicBezTo>
                  <a:cubicBezTo>
                    <a:pt x="5236" y="2131"/>
                    <a:pt x="6112" y="1904"/>
                    <a:pt x="6985" y="1904"/>
                  </a:cubicBezTo>
                  <a:cubicBezTo>
                    <a:pt x="7732" y="1904"/>
                    <a:pt x="8476" y="2070"/>
                    <a:pt x="9164" y="2395"/>
                  </a:cubicBezTo>
                  <a:lnTo>
                    <a:pt x="8642" y="2475"/>
                  </a:lnTo>
                  <a:cubicBezTo>
                    <a:pt x="8423" y="2511"/>
                    <a:pt x="8262" y="2720"/>
                    <a:pt x="8295" y="2939"/>
                  </a:cubicBezTo>
                  <a:cubicBezTo>
                    <a:pt x="8331" y="3147"/>
                    <a:pt x="8504" y="3286"/>
                    <a:pt x="8701" y="3286"/>
                  </a:cubicBezTo>
                  <a:lnTo>
                    <a:pt x="8770" y="3286"/>
                  </a:lnTo>
                  <a:lnTo>
                    <a:pt x="10389" y="3031"/>
                  </a:lnTo>
                  <a:cubicBezTo>
                    <a:pt x="10506" y="3019"/>
                    <a:pt x="10611" y="2950"/>
                    <a:pt x="10667" y="2847"/>
                  </a:cubicBezTo>
                  <a:cubicBezTo>
                    <a:pt x="10736" y="2753"/>
                    <a:pt x="10750" y="2628"/>
                    <a:pt x="10714" y="2511"/>
                  </a:cubicBezTo>
                  <a:lnTo>
                    <a:pt x="10264" y="937"/>
                  </a:lnTo>
                  <a:cubicBezTo>
                    <a:pt x="10206" y="763"/>
                    <a:pt x="10034" y="645"/>
                    <a:pt x="9857" y="645"/>
                  </a:cubicBezTo>
                  <a:cubicBezTo>
                    <a:pt x="9822" y="645"/>
                    <a:pt x="9787" y="649"/>
                    <a:pt x="9753" y="659"/>
                  </a:cubicBezTo>
                  <a:cubicBezTo>
                    <a:pt x="9534" y="728"/>
                    <a:pt x="9406" y="948"/>
                    <a:pt x="9476" y="1170"/>
                  </a:cubicBezTo>
                  <a:lnTo>
                    <a:pt x="9625" y="1712"/>
                  </a:lnTo>
                  <a:cubicBezTo>
                    <a:pt x="8945" y="1364"/>
                    <a:pt x="8193" y="1156"/>
                    <a:pt x="7418" y="1101"/>
                  </a:cubicBezTo>
                  <a:lnTo>
                    <a:pt x="7393" y="1101"/>
                  </a:lnTo>
                  <a:lnTo>
                    <a:pt x="7393" y="406"/>
                  </a:lnTo>
                  <a:cubicBezTo>
                    <a:pt x="7393" y="184"/>
                    <a:pt x="7209" y="1"/>
                    <a:pt x="69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118"/>
            <p:cNvSpPr/>
            <p:nvPr/>
          </p:nvSpPr>
          <p:spPr>
            <a:xfrm>
              <a:off x="3342763" y="3831075"/>
              <a:ext cx="269050" cy="202650"/>
            </a:xfrm>
            <a:custGeom>
              <a:avLst/>
              <a:gdLst/>
              <a:ahLst/>
              <a:cxnLst/>
              <a:rect l="l" t="t" r="r" b="b"/>
              <a:pathLst>
                <a:path w="10762" h="8106" extrusionOk="0">
                  <a:moveTo>
                    <a:pt x="9213" y="1"/>
                  </a:moveTo>
                  <a:cubicBezTo>
                    <a:pt x="9194" y="1"/>
                    <a:pt x="9174" y="2"/>
                    <a:pt x="9153" y="5"/>
                  </a:cubicBezTo>
                  <a:cubicBezTo>
                    <a:pt x="8934" y="30"/>
                    <a:pt x="8770" y="238"/>
                    <a:pt x="8806" y="458"/>
                  </a:cubicBezTo>
                  <a:cubicBezTo>
                    <a:pt x="9073" y="2504"/>
                    <a:pt x="8090" y="4495"/>
                    <a:pt x="6307" y="5526"/>
                  </a:cubicBezTo>
                  <a:cubicBezTo>
                    <a:pt x="5518" y="5979"/>
                    <a:pt x="4644" y="6203"/>
                    <a:pt x="3776" y="6203"/>
                  </a:cubicBezTo>
                  <a:cubicBezTo>
                    <a:pt x="3027" y="6203"/>
                    <a:pt x="2282" y="6037"/>
                    <a:pt x="1597" y="5709"/>
                  </a:cubicBezTo>
                  <a:lnTo>
                    <a:pt x="2119" y="5628"/>
                  </a:lnTo>
                  <a:cubicBezTo>
                    <a:pt x="2338" y="5595"/>
                    <a:pt x="2488" y="5387"/>
                    <a:pt x="2452" y="5167"/>
                  </a:cubicBezTo>
                  <a:cubicBezTo>
                    <a:pt x="2422" y="4966"/>
                    <a:pt x="2249" y="4815"/>
                    <a:pt x="2053" y="4815"/>
                  </a:cubicBezTo>
                  <a:cubicBezTo>
                    <a:pt x="2033" y="4815"/>
                    <a:pt x="2012" y="4817"/>
                    <a:pt x="1991" y="4820"/>
                  </a:cubicBezTo>
                  <a:lnTo>
                    <a:pt x="369" y="5073"/>
                  </a:lnTo>
                  <a:cubicBezTo>
                    <a:pt x="256" y="5084"/>
                    <a:pt x="150" y="5153"/>
                    <a:pt x="81" y="5259"/>
                  </a:cubicBezTo>
                  <a:cubicBezTo>
                    <a:pt x="22" y="5351"/>
                    <a:pt x="0" y="5478"/>
                    <a:pt x="36" y="5595"/>
                  </a:cubicBezTo>
                  <a:lnTo>
                    <a:pt x="497" y="7167"/>
                  </a:lnTo>
                  <a:cubicBezTo>
                    <a:pt x="556" y="7342"/>
                    <a:pt x="717" y="7458"/>
                    <a:pt x="892" y="7458"/>
                  </a:cubicBezTo>
                  <a:cubicBezTo>
                    <a:pt x="925" y="7458"/>
                    <a:pt x="972" y="7458"/>
                    <a:pt x="1008" y="7444"/>
                  </a:cubicBezTo>
                  <a:cubicBezTo>
                    <a:pt x="1228" y="7375"/>
                    <a:pt x="1341" y="7156"/>
                    <a:pt x="1286" y="6936"/>
                  </a:cubicBezTo>
                  <a:lnTo>
                    <a:pt x="1122" y="6392"/>
                  </a:lnTo>
                  <a:lnTo>
                    <a:pt x="1122" y="6392"/>
                  </a:lnTo>
                  <a:cubicBezTo>
                    <a:pt x="1816" y="6739"/>
                    <a:pt x="2558" y="6947"/>
                    <a:pt x="3344" y="7006"/>
                  </a:cubicBezTo>
                  <a:lnTo>
                    <a:pt x="3355" y="7006"/>
                  </a:lnTo>
                  <a:lnTo>
                    <a:pt x="3355" y="7700"/>
                  </a:lnTo>
                  <a:cubicBezTo>
                    <a:pt x="3355" y="7930"/>
                    <a:pt x="3541" y="8105"/>
                    <a:pt x="3771" y="8105"/>
                  </a:cubicBezTo>
                  <a:cubicBezTo>
                    <a:pt x="3993" y="8105"/>
                    <a:pt x="4177" y="7930"/>
                    <a:pt x="4177" y="7700"/>
                  </a:cubicBezTo>
                  <a:lnTo>
                    <a:pt x="4177" y="7006"/>
                  </a:lnTo>
                  <a:cubicBezTo>
                    <a:pt x="5068" y="6947"/>
                    <a:pt x="5937" y="6681"/>
                    <a:pt x="6723" y="6231"/>
                  </a:cubicBezTo>
                  <a:cubicBezTo>
                    <a:pt x="7754" y="5628"/>
                    <a:pt x="8562" y="4762"/>
                    <a:pt x="9073" y="3684"/>
                  </a:cubicBezTo>
                  <a:cubicBezTo>
                    <a:pt x="9409" y="3001"/>
                    <a:pt x="9603" y="2274"/>
                    <a:pt x="9650" y="1532"/>
                  </a:cubicBezTo>
                  <a:lnTo>
                    <a:pt x="10344" y="1532"/>
                  </a:lnTo>
                  <a:cubicBezTo>
                    <a:pt x="10575" y="1532"/>
                    <a:pt x="10761" y="1349"/>
                    <a:pt x="10761" y="1127"/>
                  </a:cubicBezTo>
                  <a:cubicBezTo>
                    <a:pt x="10761" y="896"/>
                    <a:pt x="10575" y="710"/>
                    <a:pt x="10344" y="710"/>
                  </a:cubicBezTo>
                  <a:lnTo>
                    <a:pt x="9650" y="710"/>
                  </a:lnTo>
                  <a:cubicBezTo>
                    <a:pt x="9639" y="596"/>
                    <a:pt x="9628" y="469"/>
                    <a:pt x="9617" y="352"/>
                  </a:cubicBezTo>
                  <a:cubicBezTo>
                    <a:pt x="9584" y="152"/>
                    <a:pt x="9417" y="1"/>
                    <a:pt x="92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118"/>
            <p:cNvSpPr/>
            <p:nvPr/>
          </p:nvSpPr>
          <p:spPr>
            <a:xfrm>
              <a:off x="3472088" y="3816475"/>
              <a:ext cx="64250" cy="85350"/>
            </a:xfrm>
            <a:custGeom>
              <a:avLst/>
              <a:gdLst/>
              <a:ahLst/>
              <a:cxnLst/>
              <a:rect l="l" t="t" r="r" b="b"/>
              <a:pathLst>
                <a:path w="2570" h="3414" extrusionOk="0">
                  <a:moveTo>
                    <a:pt x="334" y="0"/>
                  </a:moveTo>
                  <a:cubicBezTo>
                    <a:pt x="151" y="0"/>
                    <a:pt x="1" y="150"/>
                    <a:pt x="1" y="347"/>
                  </a:cubicBezTo>
                  <a:lnTo>
                    <a:pt x="1" y="3077"/>
                  </a:lnTo>
                  <a:cubicBezTo>
                    <a:pt x="1" y="3263"/>
                    <a:pt x="151" y="3413"/>
                    <a:pt x="334" y="3413"/>
                  </a:cubicBezTo>
                  <a:cubicBezTo>
                    <a:pt x="531" y="3413"/>
                    <a:pt x="681" y="3263"/>
                    <a:pt x="681" y="3077"/>
                  </a:cubicBezTo>
                  <a:lnTo>
                    <a:pt x="681" y="2002"/>
                  </a:lnTo>
                  <a:lnTo>
                    <a:pt x="1886" y="2002"/>
                  </a:lnTo>
                  <a:lnTo>
                    <a:pt x="1886" y="3077"/>
                  </a:lnTo>
                  <a:cubicBezTo>
                    <a:pt x="1886" y="3263"/>
                    <a:pt x="2036" y="3413"/>
                    <a:pt x="2233" y="3413"/>
                  </a:cubicBezTo>
                  <a:cubicBezTo>
                    <a:pt x="2417" y="3413"/>
                    <a:pt x="2569" y="3263"/>
                    <a:pt x="2569" y="3077"/>
                  </a:cubicBezTo>
                  <a:lnTo>
                    <a:pt x="2569" y="347"/>
                  </a:lnTo>
                  <a:cubicBezTo>
                    <a:pt x="2569" y="150"/>
                    <a:pt x="2417" y="0"/>
                    <a:pt x="2233" y="0"/>
                  </a:cubicBezTo>
                  <a:cubicBezTo>
                    <a:pt x="2036" y="0"/>
                    <a:pt x="1886" y="150"/>
                    <a:pt x="1886" y="347"/>
                  </a:cubicBezTo>
                  <a:lnTo>
                    <a:pt x="1886" y="1319"/>
                  </a:lnTo>
                  <a:lnTo>
                    <a:pt x="681" y="1319"/>
                  </a:lnTo>
                  <a:lnTo>
                    <a:pt x="681" y="347"/>
                  </a:lnTo>
                  <a:cubicBezTo>
                    <a:pt x="681" y="150"/>
                    <a:pt x="531"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118"/>
            <p:cNvSpPr/>
            <p:nvPr/>
          </p:nvSpPr>
          <p:spPr>
            <a:xfrm>
              <a:off x="3393638" y="3816525"/>
              <a:ext cx="60500" cy="85300"/>
            </a:xfrm>
            <a:custGeom>
              <a:avLst/>
              <a:gdLst/>
              <a:ahLst/>
              <a:cxnLst/>
              <a:rect l="l" t="t" r="r" b="b"/>
              <a:pathLst>
                <a:path w="2420" h="3412" extrusionOk="0">
                  <a:moveTo>
                    <a:pt x="1389" y="1131"/>
                  </a:moveTo>
                  <a:lnTo>
                    <a:pt x="1389" y="1917"/>
                  </a:lnTo>
                  <a:lnTo>
                    <a:pt x="939" y="1917"/>
                  </a:lnTo>
                  <a:cubicBezTo>
                    <a:pt x="1100" y="1628"/>
                    <a:pt x="1264" y="1351"/>
                    <a:pt x="1389" y="1131"/>
                  </a:cubicBezTo>
                  <a:close/>
                  <a:moveTo>
                    <a:pt x="1577" y="0"/>
                  </a:moveTo>
                  <a:cubicBezTo>
                    <a:pt x="1423" y="0"/>
                    <a:pt x="1272" y="74"/>
                    <a:pt x="1148" y="218"/>
                  </a:cubicBezTo>
                  <a:cubicBezTo>
                    <a:pt x="998" y="415"/>
                    <a:pt x="278" y="1709"/>
                    <a:pt x="59" y="2103"/>
                  </a:cubicBezTo>
                  <a:cubicBezTo>
                    <a:pt x="1" y="2209"/>
                    <a:pt x="1" y="2334"/>
                    <a:pt x="70" y="2439"/>
                  </a:cubicBezTo>
                  <a:cubicBezTo>
                    <a:pt x="128" y="2542"/>
                    <a:pt x="234" y="2600"/>
                    <a:pt x="362" y="2600"/>
                  </a:cubicBezTo>
                  <a:lnTo>
                    <a:pt x="1378" y="2600"/>
                  </a:lnTo>
                  <a:lnTo>
                    <a:pt x="1378" y="3064"/>
                  </a:lnTo>
                  <a:cubicBezTo>
                    <a:pt x="1378" y="3261"/>
                    <a:pt x="1528" y="3411"/>
                    <a:pt x="1714" y="3411"/>
                  </a:cubicBezTo>
                  <a:cubicBezTo>
                    <a:pt x="1911" y="3411"/>
                    <a:pt x="2061" y="3261"/>
                    <a:pt x="2061" y="3075"/>
                  </a:cubicBezTo>
                  <a:lnTo>
                    <a:pt x="2061" y="2600"/>
                  </a:lnTo>
                  <a:lnTo>
                    <a:pt x="2072" y="2600"/>
                  </a:lnTo>
                  <a:cubicBezTo>
                    <a:pt x="2258" y="2600"/>
                    <a:pt x="2419" y="2450"/>
                    <a:pt x="2419" y="2264"/>
                  </a:cubicBezTo>
                  <a:cubicBezTo>
                    <a:pt x="2419" y="2081"/>
                    <a:pt x="2258" y="1917"/>
                    <a:pt x="2072" y="1917"/>
                  </a:cubicBezTo>
                  <a:cubicBezTo>
                    <a:pt x="2072" y="1270"/>
                    <a:pt x="2072" y="598"/>
                    <a:pt x="2061" y="506"/>
                  </a:cubicBezTo>
                  <a:cubicBezTo>
                    <a:pt x="2050" y="276"/>
                    <a:pt x="1911" y="79"/>
                    <a:pt x="1714" y="20"/>
                  </a:cubicBezTo>
                  <a:cubicBezTo>
                    <a:pt x="1669" y="7"/>
                    <a:pt x="1623" y="0"/>
                    <a:pt x="15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118"/>
            <p:cNvSpPr/>
            <p:nvPr/>
          </p:nvSpPr>
          <p:spPr>
            <a:xfrm>
              <a:off x="3336988" y="3816475"/>
              <a:ext cx="54675" cy="85350"/>
            </a:xfrm>
            <a:custGeom>
              <a:avLst/>
              <a:gdLst/>
              <a:ahLst/>
              <a:cxnLst/>
              <a:rect l="l" t="t" r="r" b="b"/>
              <a:pathLst>
                <a:path w="2187" h="3414" extrusionOk="0">
                  <a:moveTo>
                    <a:pt x="1042" y="0"/>
                  </a:moveTo>
                  <a:cubicBezTo>
                    <a:pt x="556" y="0"/>
                    <a:pt x="128" y="347"/>
                    <a:pt x="34" y="833"/>
                  </a:cubicBezTo>
                  <a:cubicBezTo>
                    <a:pt x="1" y="1017"/>
                    <a:pt x="115" y="1192"/>
                    <a:pt x="301" y="1225"/>
                  </a:cubicBezTo>
                  <a:cubicBezTo>
                    <a:pt x="323" y="1229"/>
                    <a:pt x="346" y="1231"/>
                    <a:pt x="369" y="1231"/>
                  </a:cubicBezTo>
                  <a:cubicBezTo>
                    <a:pt x="529" y="1231"/>
                    <a:pt x="674" y="1122"/>
                    <a:pt x="706" y="961"/>
                  </a:cubicBezTo>
                  <a:cubicBezTo>
                    <a:pt x="739" y="797"/>
                    <a:pt x="878" y="683"/>
                    <a:pt x="1042" y="683"/>
                  </a:cubicBezTo>
                  <a:cubicBezTo>
                    <a:pt x="1225" y="683"/>
                    <a:pt x="1378" y="833"/>
                    <a:pt x="1389" y="1005"/>
                  </a:cubicBezTo>
                  <a:lnTo>
                    <a:pt x="1378" y="1064"/>
                  </a:lnTo>
                  <a:cubicBezTo>
                    <a:pt x="1342" y="1192"/>
                    <a:pt x="1273" y="1353"/>
                    <a:pt x="1145" y="1516"/>
                  </a:cubicBezTo>
                  <a:cubicBezTo>
                    <a:pt x="728" y="2116"/>
                    <a:pt x="476" y="2452"/>
                    <a:pt x="337" y="2627"/>
                  </a:cubicBezTo>
                  <a:cubicBezTo>
                    <a:pt x="173" y="2858"/>
                    <a:pt x="81" y="2960"/>
                    <a:pt x="140" y="3147"/>
                  </a:cubicBezTo>
                  <a:cubicBezTo>
                    <a:pt x="173" y="3263"/>
                    <a:pt x="253" y="3344"/>
                    <a:pt x="370" y="3391"/>
                  </a:cubicBezTo>
                  <a:cubicBezTo>
                    <a:pt x="417" y="3402"/>
                    <a:pt x="451" y="3413"/>
                    <a:pt x="984" y="3413"/>
                  </a:cubicBezTo>
                  <a:cubicBezTo>
                    <a:pt x="1192" y="3413"/>
                    <a:pt x="1470" y="3413"/>
                    <a:pt x="1850" y="3402"/>
                  </a:cubicBezTo>
                  <a:cubicBezTo>
                    <a:pt x="2036" y="3402"/>
                    <a:pt x="2186" y="3252"/>
                    <a:pt x="2186" y="3066"/>
                  </a:cubicBezTo>
                  <a:cubicBezTo>
                    <a:pt x="2175" y="2869"/>
                    <a:pt x="2025" y="2730"/>
                    <a:pt x="1839" y="2730"/>
                  </a:cubicBezTo>
                  <a:lnTo>
                    <a:pt x="1123" y="2730"/>
                  </a:lnTo>
                  <a:cubicBezTo>
                    <a:pt x="1261" y="2533"/>
                    <a:pt x="1459" y="2266"/>
                    <a:pt x="1711" y="1908"/>
                  </a:cubicBezTo>
                  <a:cubicBezTo>
                    <a:pt x="1886" y="1655"/>
                    <a:pt x="2003" y="1422"/>
                    <a:pt x="2047" y="1203"/>
                  </a:cubicBezTo>
                  <a:lnTo>
                    <a:pt x="2047" y="1180"/>
                  </a:lnTo>
                  <a:lnTo>
                    <a:pt x="2072" y="1075"/>
                  </a:lnTo>
                  <a:lnTo>
                    <a:pt x="2072" y="1030"/>
                  </a:lnTo>
                  <a:cubicBezTo>
                    <a:pt x="2072" y="461"/>
                    <a:pt x="1609" y="0"/>
                    <a:pt x="10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118"/>
          <p:cNvGrpSpPr/>
          <p:nvPr/>
        </p:nvGrpSpPr>
        <p:grpSpPr>
          <a:xfrm>
            <a:off x="1597511" y="4002998"/>
            <a:ext cx="743279" cy="485160"/>
            <a:chOff x="4842900" y="2922987"/>
            <a:chExt cx="436632" cy="284986"/>
          </a:xfrm>
        </p:grpSpPr>
        <p:sp>
          <p:nvSpPr>
            <p:cNvPr id="3532" name="Google Shape;3532;p118"/>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solidFill>
              <a:schemeClr val="accent2"/>
            </a:soli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118"/>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4" name="Google Shape;3534;p118"/>
          <p:cNvGrpSpPr/>
          <p:nvPr/>
        </p:nvGrpSpPr>
        <p:grpSpPr>
          <a:xfrm>
            <a:off x="1904125" y="3745975"/>
            <a:ext cx="612500" cy="296375"/>
            <a:chOff x="5658425" y="2734375"/>
            <a:chExt cx="612500" cy="296375"/>
          </a:xfrm>
        </p:grpSpPr>
        <p:sp>
          <p:nvSpPr>
            <p:cNvPr id="3535" name="Google Shape;3535;p118"/>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118"/>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118"/>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118"/>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9" name="Google Shape;3539;p118"/>
          <p:cNvSpPr/>
          <p:nvPr/>
        </p:nvSpPr>
        <p:spPr>
          <a:xfrm>
            <a:off x="8107188" y="1007413"/>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6"/>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118"/>
          <p:cNvSpPr/>
          <p:nvPr/>
        </p:nvSpPr>
        <p:spPr>
          <a:xfrm rot="10800000">
            <a:off x="7856419" y="4124723"/>
            <a:ext cx="325556" cy="325556"/>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4"/>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500;p118">
            <a:extLst>
              <a:ext uri="{FF2B5EF4-FFF2-40B4-BE49-F238E27FC236}">
                <a16:creationId xmlns:a16="http://schemas.microsoft.com/office/drawing/2014/main" id="{232B4E11-1BF1-622E-4A1C-76524CADC1F5}"/>
              </a:ext>
            </a:extLst>
          </p:cNvPr>
          <p:cNvSpPr txBox="1">
            <a:spLocks/>
          </p:cNvSpPr>
          <p:nvPr/>
        </p:nvSpPr>
        <p:spPr>
          <a:xfrm>
            <a:off x="903270" y="1828525"/>
            <a:ext cx="2623200" cy="8057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Orbitron"/>
              <a:buNone/>
              <a:defRPr sz="28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ar-JO" dirty="0">
                <a:latin typeface="El Messiri" pitchFamily="2" charset="-78"/>
                <a:cs typeface="El Messiri" pitchFamily="2" charset="-78"/>
              </a:rPr>
              <a:t>الحل المقترح </a:t>
            </a:r>
          </a:p>
        </p:txBody>
      </p:sp>
      <p:sp>
        <p:nvSpPr>
          <p:cNvPr id="12" name="Google Shape;3979;p124">
            <a:extLst>
              <a:ext uri="{FF2B5EF4-FFF2-40B4-BE49-F238E27FC236}">
                <a16:creationId xmlns:a16="http://schemas.microsoft.com/office/drawing/2014/main" id="{0B14C31D-0829-EF64-429E-F560C192A340}"/>
              </a:ext>
            </a:extLst>
          </p:cNvPr>
          <p:cNvSpPr/>
          <p:nvPr/>
        </p:nvSpPr>
        <p:spPr>
          <a:xfrm>
            <a:off x="4202714" y="1333305"/>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500"/>
                                        </p:tgtEl>
                                        <p:attrNameLst>
                                          <p:attrName>style.visibility</p:attrName>
                                        </p:attrNameLst>
                                      </p:cBhvr>
                                      <p:to>
                                        <p:strVal val="visible"/>
                                      </p:to>
                                    </p:set>
                                    <p:animEffect transition="in" filter="fade">
                                      <p:cBhvr>
                                        <p:cTn id="11" dur="500"/>
                                        <p:tgtEl>
                                          <p:spTgt spid="35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00"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grpSp>
        <p:nvGrpSpPr>
          <p:cNvPr id="1799" name="Google Shape;1799;p84"/>
          <p:cNvGrpSpPr/>
          <p:nvPr/>
        </p:nvGrpSpPr>
        <p:grpSpPr>
          <a:xfrm>
            <a:off x="1766399" y="1424875"/>
            <a:ext cx="2299225" cy="3108284"/>
            <a:chOff x="486919" y="1114962"/>
            <a:chExt cx="2619901" cy="3541800"/>
          </a:xfrm>
        </p:grpSpPr>
        <p:sp>
          <p:nvSpPr>
            <p:cNvPr id="1800" name="Google Shape;1800;p84"/>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4"/>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2" name="Google Shape;1802;p84"/>
            <p:cNvGrpSpPr/>
            <p:nvPr/>
          </p:nvGrpSpPr>
          <p:grpSpPr>
            <a:xfrm rot="10800000" flipH="1">
              <a:off x="620929" y="1244995"/>
              <a:ext cx="429322" cy="93999"/>
              <a:chOff x="5578333" y="744468"/>
              <a:chExt cx="431653" cy="94500"/>
            </a:xfrm>
          </p:grpSpPr>
          <p:sp>
            <p:nvSpPr>
              <p:cNvPr id="1803" name="Google Shape;1803;p84"/>
              <p:cNvSpPr/>
              <p:nvPr/>
            </p:nvSpPr>
            <p:spPr>
              <a:xfrm>
                <a:off x="5578333"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4"/>
              <p:cNvSpPr/>
              <p:nvPr/>
            </p:nvSpPr>
            <p:spPr>
              <a:xfrm>
                <a:off x="5746910"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4"/>
              <p:cNvSpPr/>
              <p:nvPr/>
            </p:nvSpPr>
            <p:spPr>
              <a:xfrm>
                <a:off x="5915486"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6" name="Google Shape;1806;p84"/>
          <p:cNvGrpSpPr/>
          <p:nvPr/>
        </p:nvGrpSpPr>
        <p:grpSpPr>
          <a:xfrm>
            <a:off x="5076623" y="1424875"/>
            <a:ext cx="2299252" cy="3108284"/>
            <a:chOff x="91807" y="1114962"/>
            <a:chExt cx="2619932" cy="3541800"/>
          </a:xfrm>
        </p:grpSpPr>
        <p:sp>
          <p:nvSpPr>
            <p:cNvPr id="1807" name="Google Shape;1807;p84"/>
            <p:cNvSpPr/>
            <p:nvPr/>
          </p:nvSpPr>
          <p:spPr>
            <a:xfrm>
              <a:off x="91807"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4"/>
            <p:cNvSpPr/>
            <p:nvPr/>
          </p:nvSpPr>
          <p:spPr>
            <a:xfrm>
              <a:off x="9183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9" name="Google Shape;1809;p84"/>
            <p:cNvGrpSpPr/>
            <p:nvPr/>
          </p:nvGrpSpPr>
          <p:grpSpPr>
            <a:xfrm rot="10800000" flipH="1">
              <a:off x="229496" y="1244995"/>
              <a:ext cx="429322" cy="93999"/>
              <a:chOff x="5184775" y="744468"/>
              <a:chExt cx="431653" cy="94500"/>
            </a:xfrm>
          </p:grpSpPr>
          <p:sp>
            <p:nvSpPr>
              <p:cNvPr id="1810" name="Google Shape;1810;p84"/>
              <p:cNvSpPr/>
              <p:nvPr/>
            </p:nvSpPr>
            <p:spPr>
              <a:xfrm>
                <a:off x="5184775"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4"/>
              <p:cNvSpPr/>
              <p:nvPr/>
            </p:nvSpPr>
            <p:spPr>
              <a:xfrm>
                <a:off x="5353352"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4"/>
              <p:cNvSpPr/>
              <p:nvPr/>
            </p:nvSpPr>
            <p:spPr>
              <a:xfrm>
                <a:off x="5521928"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13" name="Google Shape;1813;p84"/>
          <p:cNvSpPr/>
          <p:nvPr/>
        </p:nvSpPr>
        <p:spPr>
          <a:xfrm>
            <a:off x="1939812" y="305965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4"/>
          <p:cNvSpPr/>
          <p:nvPr/>
        </p:nvSpPr>
        <p:spPr>
          <a:xfrm>
            <a:off x="5250050" y="3059650"/>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4"/>
          <p:cNvSpPr txBox="1">
            <a:spLocks noGrp="1"/>
          </p:cNvSpPr>
          <p:nvPr>
            <p:ph type="title"/>
          </p:nvPr>
        </p:nvSpPr>
        <p:spPr>
          <a:xfrm>
            <a:off x="720050" y="6927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dirty="0">
                <a:latin typeface="El Messiri" pitchFamily="2" charset="-78"/>
                <a:cs typeface="El Messiri" pitchFamily="2" charset="-78"/>
              </a:rPr>
              <a:t>الجهات المستفيدة من المشروع</a:t>
            </a:r>
            <a:endParaRPr dirty="0">
              <a:latin typeface="El Messiri" pitchFamily="2" charset="-78"/>
              <a:cs typeface="El Messiri" pitchFamily="2" charset="-78"/>
            </a:endParaRPr>
          </a:p>
        </p:txBody>
      </p:sp>
      <p:sp>
        <p:nvSpPr>
          <p:cNvPr id="1816" name="Google Shape;1816;p84"/>
          <p:cNvSpPr txBox="1">
            <a:spLocks noGrp="1"/>
          </p:cNvSpPr>
          <p:nvPr>
            <p:ph type="subTitle" idx="3"/>
          </p:nvPr>
        </p:nvSpPr>
        <p:spPr>
          <a:xfrm>
            <a:off x="1987512" y="3102824"/>
            <a:ext cx="1857000" cy="423925"/>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ar-JO" dirty="0">
                <a:solidFill>
                  <a:schemeClr val="lt1"/>
                </a:solidFill>
                <a:latin typeface="Tajawal" panose="00000500000000000000" pitchFamily="2" charset="-78"/>
                <a:cs typeface="Tajawal" panose="00000500000000000000" pitchFamily="2" charset="-78"/>
              </a:rPr>
              <a:t>المتطوعين</a:t>
            </a:r>
            <a:endParaRPr dirty="0">
              <a:solidFill>
                <a:schemeClr val="lt1"/>
              </a:solidFill>
              <a:latin typeface="Tajawal" panose="00000500000000000000" pitchFamily="2" charset="-78"/>
              <a:cs typeface="Tajawal" panose="00000500000000000000" pitchFamily="2" charset="-78"/>
            </a:endParaRPr>
          </a:p>
        </p:txBody>
      </p:sp>
      <p:sp>
        <p:nvSpPr>
          <p:cNvPr id="1817" name="Google Shape;1817;p84"/>
          <p:cNvSpPr txBox="1">
            <a:spLocks noGrp="1"/>
          </p:cNvSpPr>
          <p:nvPr>
            <p:ph type="subTitle" idx="4"/>
          </p:nvPr>
        </p:nvSpPr>
        <p:spPr>
          <a:xfrm>
            <a:off x="5297750" y="3102825"/>
            <a:ext cx="1857000" cy="399922"/>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ar-JO" dirty="0">
                <a:solidFill>
                  <a:schemeClr val="lt1"/>
                </a:solidFill>
                <a:latin typeface="Tajawal" panose="00000500000000000000" pitchFamily="2" charset="-78"/>
                <a:cs typeface="Tajawal" panose="00000500000000000000" pitchFamily="2" charset="-78"/>
              </a:rPr>
              <a:t>الموظفين</a:t>
            </a:r>
            <a:endParaRPr dirty="0">
              <a:solidFill>
                <a:schemeClr val="lt1"/>
              </a:solidFill>
              <a:latin typeface="Tajawal" panose="00000500000000000000" pitchFamily="2" charset="-78"/>
              <a:cs typeface="Tajawal" panose="00000500000000000000" pitchFamily="2" charset="-78"/>
            </a:endParaRPr>
          </a:p>
        </p:txBody>
      </p:sp>
      <p:sp>
        <p:nvSpPr>
          <p:cNvPr id="1818" name="Google Shape;1818;p84"/>
          <p:cNvSpPr txBox="1">
            <a:spLocks noGrp="1"/>
          </p:cNvSpPr>
          <p:nvPr>
            <p:ph type="subTitle" idx="1"/>
          </p:nvPr>
        </p:nvSpPr>
        <p:spPr>
          <a:xfrm>
            <a:off x="1987512" y="3526749"/>
            <a:ext cx="1857000" cy="924051"/>
          </a:xfrm>
          <a:prstGeom prst="rect">
            <a:avLst/>
          </a:prstGeom>
        </p:spPr>
        <p:txBody>
          <a:bodyPr spcFirstLastPara="1" wrap="square" lIns="45700" tIns="91425" rIns="45700" bIns="91425" anchor="ctr" anchorCtr="0">
            <a:noAutofit/>
          </a:bodyPr>
          <a:lstStyle/>
          <a:p>
            <a:pPr marL="0" lvl="0" indent="0" algn="ctr" rtl="0">
              <a:spcBef>
                <a:spcPts val="0"/>
              </a:spcBef>
              <a:spcAft>
                <a:spcPts val="1200"/>
              </a:spcAft>
              <a:buNone/>
            </a:pPr>
            <a:r>
              <a:rPr lang="ar-JO" dirty="0">
                <a:latin typeface="Tajawal" panose="00000500000000000000" pitchFamily="2" charset="-78"/>
                <a:cs typeface="Tajawal" panose="00000500000000000000" pitchFamily="2" charset="-78"/>
              </a:rPr>
              <a:t>سيكون من السهل للمتطوعين تقديم طلبات الاستعارة الخاصة بهم</a:t>
            </a:r>
            <a:endParaRPr dirty="0">
              <a:latin typeface="Tajawal" panose="00000500000000000000" pitchFamily="2" charset="-78"/>
              <a:cs typeface="Tajawal" panose="00000500000000000000" pitchFamily="2" charset="-78"/>
            </a:endParaRPr>
          </a:p>
        </p:txBody>
      </p:sp>
      <p:sp>
        <p:nvSpPr>
          <p:cNvPr id="1819" name="Google Shape;1819;p84"/>
          <p:cNvSpPr txBox="1">
            <a:spLocks noGrp="1"/>
          </p:cNvSpPr>
          <p:nvPr>
            <p:ph type="subTitle" idx="2"/>
          </p:nvPr>
        </p:nvSpPr>
        <p:spPr>
          <a:xfrm>
            <a:off x="5297750" y="3526752"/>
            <a:ext cx="1857000" cy="924048"/>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ar-JO" dirty="0">
                <a:latin typeface="Tajawal" panose="00000500000000000000" pitchFamily="2" charset="-78"/>
                <a:cs typeface="Tajawal" panose="00000500000000000000" pitchFamily="2" charset="-78"/>
              </a:rPr>
              <a:t>سيتمكن الموظفين من جميع المباني من الوصول المباشر للخدمة في ذات الوقت</a:t>
            </a:r>
            <a:endParaRPr dirty="0">
              <a:latin typeface="Tajawal" panose="00000500000000000000" pitchFamily="2" charset="-78"/>
              <a:cs typeface="Tajawal" panose="00000500000000000000" pitchFamily="2" charset="-78"/>
            </a:endParaRPr>
          </a:p>
        </p:txBody>
      </p:sp>
      <p:grpSp>
        <p:nvGrpSpPr>
          <p:cNvPr id="1827" name="Google Shape;1827;p84"/>
          <p:cNvGrpSpPr/>
          <p:nvPr/>
        </p:nvGrpSpPr>
        <p:grpSpPr>
          <a:xfrm>
            <a:off x="6030737" y="2120181"/>
            <a:ext cx="507188" cy="500449"/>
            <a:chOff x="-1951475" y="3597450"/>
            <a:chExt cx="295375" cy="291450"/>
          </a:xfrm>
        </p:grpSpPr>
        <p:sp>
          <p:nvSpPr>
            <p:cNvPr id="1828" name="Google Shape;1828;p8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84"/>
          <p:cNvGrpSpPr/>
          <p:nvPr/>
        </p:nvGrpSpPr>
        <p:grpSpPr>
          <a:xfrm>
            <a:off x="902825" y="1521400"/>
            <a:ext cx="7411200" cy="2782025"/>
            <a:chOff x="2856400" y="1669525"/>
            <a:chExt cx="7411200" cy="2782025"/>
          </a:xfrm>
        </p:grpSpPr>
        <p:sp>
          <p:nvSpPr>
            <p:cNvPr id="1833" name="Google Shape;1833;p84"/>
            <p:cNvSpPr/>
            <p:nvPr/>
          </p:nvSpPr>
          <p:spPr>
            <a:xfrm>
              <a:off x="2856400" y="166952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4"/>
            <p:cNvSpPr/>
            <p:nvPr/>
          </p:nvSpPr>
          <p:spPr>
            <a:xfrm>
              <a:off x="10016825" y="420077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84"/>
          <p:cNvGrpSpPr/>
          <p:nvPr/>
        </p:nvGrpSpPr>
        <p:grpSpPr>
          <a:xfrm>
            <a:off x="1247624" y="2656750"/>
            <a:ext cx="577500" cy="402300"/>
            <a:chOff x="7526575" y="2029150"/>
            <a:chExt cx="577500" cy="402300"/>
          </a:xfrm>
        </p:grpSpPr>
        <p:sp>
          <p:nvSpPr>
            <p:cNvPr id="1836" name="Google Shape;1836;p84"/>
            <p:cNvSpPr/>
            <p:nvPr/>
          </p:nvSpPr>
          <p:spPr>
            <a:xfrm>
              <a:off x="7526575" y="2029150"/>
              <a:ext cx="577500" cy="402300"/>
            </a:xfrm>
            <a:prstGeom prst="wedgeRoundRectCallout">
              <a:avLst>
                <a:gd name="adj1" fmla="val -17374"/>
                <a:gd name="adj2" fmla="val 73101"/>
                <a:gd name="adj3" fmla="val 0"/>
              </a:avLst>
            </a:prstGeom>
            <a:solidFill>
              <a:schemeClr val="accent6"/>
            </a:solidFill>
            <a:ln>
              <a:noFill/>
            </a:ln>
            <a:effectLst>
              <a:outerShdw blurRad="57150" dist="19050" dir="5400000" algn="bl" rotWithShape="0">
                <a:srgbClr val="5352EE">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4"/>
            <p:cNvSpPr/>
            <p:nvPr/>
          </p:nvSpPr>
          <p:spPr>
            <a:xfrm>
              <a:off x="7702784" y="2142466"/>
              <a:ext cx="216050" cy="190761"/>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rgbClr val="5352EE">
                  <a:alpha val="3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838" name="Google Shape;1838;p84"/>
          <p:cNvGrpSpPr/>
          <p:nvPr/>
        </p:nvGrpSpPr>
        <p:grpSpPr>
          <a:xfrm flipH="1">
            <a:off x="7202445" y="1994883"/>
            <a:ext cx="814886" cy="531898"/>
            <a:chOff x="4842900" y="2922987"/>
            <a:chExt cx="436632" cy="284986"/>
          </a:xfrm>
        </p:grpSpPr>
        <p:sp>
          <p:nvSpPr>
            <p:cNvPr id="1839" name="Google Shape;1839;p84"/>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solidFill>
              <a:schemeClr val="accent4"/>
            </a:solidFill>
            <a:ln>
              <a:noFill/>
            </a:ln>
            <a:effectLst>
              <a:outerShdw blurRad="57150" dist="47625"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4"/>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roup 17">
            <a:extLst>
              <a:ext uri="{FF2B5EF4-FFF2-40B4-BE49-F238E27FC236}">
                <a16:creationId xmlns:a16="http://schemas.microsoft.com/office/drawing/2014/main" id="{7469CFCF-E9E8-E321-3F4C-D5091A4CEB87}"/>
              </a:ext>
            </a:extLst>
          </p:cNvPr>
          <p:cNvGrpSpPr/>
          <p:nvPr/>
        </p:nvGrpSpPr>
        <p:grpSpPr>
          <a:xfrm>
            <a:off x="2426737" y="1908863"/>
            <a:ext cx="978548" cy="978548"/>
            <a:chOff x="707638" y="2572446"/>
            <a:chExt cx="435300" cy="435300"/>
          </a:xfrm>
        </p:grpSpPr>
        <p:sp>
          <p:nvSpPr>
            <p:cNvPr id="4" name="Google Shape;3141;p112">
              <a:extLst>
                <a:ext uri="{FF2B5EF4-FFF2-40B4-BE49-F238E27FC236}">
                  <a16:creationId xmlns:a16="http://schemas.microsoft.com/office/drawing/2014/main" id="{4179D428-E155-AB6B-4BB3-4BD921A29D3A}"/>
                </a:ext>
              </a:extLst>
            </p:cNvPr>
            <p:cNvSpPr/>
            <p:nvPr/>
          </p:nvSpPr>
          <p:spPr>
            <a:xfrm>
              <a:off x="707638" y="2572446"/>
              <a:ext cx="435300" cy="435300"/>
            </a:xfrm>
            <a:prstGeom prst="ellipse">
              <a:avLst/>
            </a:prstGeom>
            <a:solidFill>
              <a:schemeClr val="lt2"/>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3142;p112">
              <a:extLst>
                <a:ext uri="{FF2B5EF4-FFF2-40B4-BE49-F238E27FC236}">
                  <a16:creationId xmlns:a16="http://schemas.microsoft.com/office/drawing/2014/main" id="{228E24DD-D4E3-89A4-026F-C77E56609D81}"/>
                </a:ext>
              </a:extLst>
            </p:cNvPr>
            <p:cNvGrpSpPr/>
            <p:nvPr/>
          </p:nvGrpSpPr>
          <p:grpSpPr>
            <a:xfrm>
              <a:off x="786252" y="2626741"/>
              <a:ext cx="274899" cy="313641"/>
              <a:chOff x="-57940525" y="3590375"/>
              <a:chExt cx="279625" cy="319000"/>
            </a:xfrm>
          </p:grpSpPr>
          <p:sp>
            <p:nvSpPr>
              <p:cNvPr id="6" name="Google Shape;3143;p112">
                <a:extLst>
                  <a:ext uri="{FF2B5EF4-FFF2-40B4-BE49-F238E27FC236}">
                    <a16:creationId xmlns:a16="http://schemas.microsoft.com/office/drawing/2014/main" id="{1AE22D12-FEB9-2CA9-8FBE-8C3B2CD926F5}"/>
                  </a:ext>
                </a:extLst>
              </p:cNvPr>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144;p112">
                <a:extLst>
                  <a:ext uri="{FF2B5EF4-FFF2-40B4-BE49-F238E27FC236}">
                    <a16:creationId xmlns:a16="http://schemas.microsoft.com/office/drawing/2014/main" id="{BC69BEE0-AE9E-B2F5-4BC5-2C0921AA01E9}"/>
                  </a:ext>
                </a:extLst>
              </p:cNvPr>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145;p112">
                <a:extLst>
                  <a:ext uri="{FF2B5EF4-FFF2-40B4-BE49-F238E27FC236}">
                    <a16:creationId xmlns:a16="http://schemas.microsoft.com/office/drawing/2014/main" id="{85F0939C-9F14-B76F-AC5F-F6EA68F7FF68}"/>
                  </a:ext>
                </a:extLst>
              </p:cNvPr>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146;p112">
                <a:extLst>
                  <a:ext uri="{FF2B5EF4-FFF2-40B4-BE49-F238E27FC236}">
                    <a16:creationId xmlns:a16="http://schemas.microsoft.com/office/drawing/2014/main" id="{85E4C13D-6DFA-26AB-9B0A-0EE7D7A01970}"/>
                  </a:ext>
                </a:extLst>
              </p:cNvPr>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47;p112">
                <a:extLst>
                  <a:ext uri="{FF2B5EF4-FFF2-40B4-BE49-F238E27FC236}">
                    <a16:creationId xmlns:a16="http://schemas.microsoft.com/office/drawing/2014/main" id="{D4904409-9403-3196-9E25-1ACCA4219A06}"/>
                  </a:ext>
                </a:extLst>
              </p:cNvPr>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 name="Group 18">
            <a:extLst>
              <a:ext uri="{FF2B5EF4-FFF2-40B4-BE49-F238E27FC236}">
                <a16:creationId xmlns:a16="http://schemas.microsoft.com/office/drawing/2014/main" id="{46EED44E-9030-5BE3-1A4A-1CC30B7646ED}"/>
              </a:ext>
            </a:extLst>
          </p:cNvPr>
          <p:cNvGrpSpPr/>
          <p:nvPr/>
        </p:nvGrpSpPr>
        <p:grpSpPr>
          <a:xfrm>
            <a:off x="5717028" y="1888930"/>
            <a:ext cx="1018413" cy="1018413"/>
            <a:chOff x="707611" y="2070371"/>
            <a:chExt cx="435300" cy="435300"/>
          </a:xfrm>
        </p:grpSpPr>
        <p:sp>
          <p:nvSpPr>
            <p:cNvPr id="3" name="Google Shape;3140;p112">
              <a:extLst>
                <a:ext uri="{FF2B5EF4-FFF2-40B4-BE49-F238E27FC236}">
                  <a16:creationId xmlns:a16="http://schemas.microsoft.com/office/drawing/2014/main" id="{EEA3DB1D-4643-0B13-E6EF-3E1D26370317}"/>
                </a:ext>
              </a:extLst>
            </p:cNvPr>
            <p:cNvSpPr/>
            <p:nvPr/>
          </p:nvSpPr>
          <p:spPr>
            <a:xfrm>
              <a:off x="707611" y="2070371"/>
              <a:ext cx="435300" cy="435300"/>
            </a:xfrm>
            <a:prstGeom prst="ellipse">
              <a:avLst/>
            </a:pr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3148;p112">
              <a:extLst>
                <a:ext uri="{FF2B5EF4-FFF2-40B4-BE49-F238E27FC236}">
                  <a16:creationId xmlns:a16="http://schemas.microsoft.com/office/drawing/2014/main" id="{9451960F-3AC1-93BF-C1EE-366C32440815}"/>
                </a:ext>
              </a:extLst>
            </p:cNvPr>
            <p:cNvGrpSpPr/>
            <p:nvPr/>
          </p:nvGrpSpPr>
          <p:grpSpPr>
            <a:xfrm>
              <a:off x="787281" y="2137764"/>
              <a:ext cx="274915" cy="274915"/>
              <a:chOff x="-57568775" y="3198925"/>
              <a:chExt cx="318225" cy="318225"/>
            </a:xfrm>
          </p:grpSpPr>
          <p:sp>
            <p:nvSpPr>
              <p:cNvPr id="12" name="Google Shape;3149;p112">
                <a:extLst>
                  <a:ext uri="{FF2B5EF4-FFF2-40B4-BE49-F238E27FC236}">
                    <a16:creationId xmlns:a16="http://schemas.microsoft.com/office/drawing/2014/main" id="{7E69D0D9-A27D-BBAE-5968-B354E30ECF49}"/>
                  </a:ext>
                </a:extLst>
              </p:cNvPr>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150;p112">
                <a:extLst>
                  <a:ext uri="{FF2B5EF4-FFF2-40B4-BE49-F238E27FC236}">
                    <a16:creationId xmlns:a16="http://schemas.microsoft.com/office/drawing/2014/main" id="{8B3BF132-38DD-9C3B-E020-63B32ADFD13C}"/>
                  </a:ext>
                </a:extLst>
              </p:cNvPr>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151;p112">
                <a:extLst>
                  <a:ext uri="{FF2B5EF4-FFF2-40B4-BE49-F238E27FC236}">
                    <a16:creationId xmlns:a16="http://schemas.microsoft.com/office/drawing/2014/main" id="{90C20AF0-58D7-E8A9-1E51-0EC98D01AA90}"/>
                  </a:ext>
                </a:extLst>
              </p:cNvPr>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152;p112">
                <a:extLst>
                  <a:ext uri="{FF2B5EF4-FFF2-40B4-BE49-F238E27FC236}">
                    <a16:creationId xmlns:a16="http://schemas.microsoft.com/office/drawing/2014/main" id="{F95D751E-427B-9498-93AA-DF073E20BE96}"/>
                  </a:ext>
                </a:extLst>
              </p:cNvPr>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153;p112">
                <a:extLst>
                  <a:ext uri="{FF2B5EF4-FFF2-40B4-BE49-F238E27FC236}">
                    <a16:creationId xmlns:a16="http://schemas.microsoft.com/office/drawing/2014/main" id="{0F301F45-8836-84F4-9C5D-EBAE1B3B53A6}"/>
                  </a:ext>
                </a:extLst>
              </p:cNvPr>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154;p112">
                <a:extLst>
                  <a:ext uri="{FF2B5EF4-FFF2-40B4-BE49-F238E27FC236}">
                    <a16:creationId xmlns:a16="http://schemas.microsoft.com/office/drawing/2014/main" id="{5516181E-E6C9-77A2-D92F-5B1CB669869A}"/>
                  </a:ext>
                </a:extLst>
              </p:cNvPr>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82"/>
        <p:cNvGrpSpPr/>
        <p:nvPr/>
      </p:nvGrpSpPr>
      <p:grpSpPr>
        <a:xfrm>
          <a:off x="0" y="0"/>
          <a:ext cx="0" cy="0"/>
          <a:chOff x="0" y="0"/>
          <a:chExt cx="0" cy="0"/>
        </a:xfrm>
      </p:grpSpPr>
      <p:sp>
        <p:nvSpPr>
          <p:cNvPr id="2583" name="Google Shape;2583;p103"/>
          <p:cNvSpPr/>
          <p:nvPr/>
        </p:nvSpPr>
        <p:spPr>
          <a:xfrm>
            <a:off x="1735187" y="3296809"/>
            <a:ext cx="2058979" cy="506091"/>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03"/>
          <p:cNvSpPr/>
          <p:nvPr/>
        </p:nvSpPr>
        <p:spPr>
          <a:xfrm>
            <a:off x="1729605" y="1623488"/>
            <a:ext cx="2070144" cy="508835"/>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03"/>
          <p:cNvSpPr/>
          <p:nvPr/>
        </p:nvSpPr>
        <p:spPr>
          <a:xfrm>
            <a:off x="5458121" y="1624146"/>
            <a:ext cx="2067465" cy="508177"/>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03"/>
          <p:cNvSpPr txBox="1">
            <a:spLocks noGrp="1"/>
          </p:cNvSpPr>
          <p:nvPr>
            <p:ph type="title"/>
          </p:nvPr>
        </p:nvSpPr>
        <p:spPr>
          <a:xfrm>
            <a:off x="5489583" y="1521837"/>
            <a:ext cx="2737800" cy="69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ar-JO" sz="1600" dirty="0">
                <a:latin typeface="Tajawal" panose="00000500000000000000" pitchFamily="2" charset="-78"/>
                <a:cs typeface="Tajawal" panose="00000500000000000000" pitchFamily="2" charset="-78"/>
              </a:rPr>
              <a:t>المشاكل والاستعارة</a:t>
            </a:r>
            <a:endParaRPr sz="1600" dirty="0">
              <a:latin typeface="Tajawal" panose="00000500000000000000" pitchFamily="2" charset="-78"/>
              <a:cs typeface="Tajawal" panose="00000500000000000000" pitchFamily="2" charset="-78"/>
            </a:endParaRPr>
          </a:p>
        </p:txBody>
      </p:sp>
      <p:sp>
        <p:nvSpPr>
          <p:cNvPr id="2587" name="Google Shape;2587;p103"/>
          <p:cNvSpPr txBox="1">
            <a:spLocks noGrp="1"/>
          </p:cNvSpPr>
          <p:nvPr>
            <p:ph type="subTitle" idx="1"/>
          </p:nvPr>
        </p:nvSpPr>
        <p:spPr>
          <a:xfrm>
            <a:off x="1646877" y="2214065"/>
            <a:ext cx="2235600" cy="7971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JO" dirty="0">
                <a:latin typeface="Tajawal" panose="00000500000000000000" pitchFamily="2" charset="-78"/>
                <a:cs typeface="Tajawal" panose="00000500000000000000" pitchFamily="2" charset="-78"/>
              </a:rPr>
              <a:t>استثمار الوقت لتتبع المشكلة والبحث لحلها عوضا عن التنقل بين المباني</a:t>
            </a:r>
            <a:endParaRPr dirty="0">
              <a:latin typeface="Tajawal" panose="00000500000000000000" pitchFamily="2" charset="-78"/>
              <a:cs typeface="Tajawal" panose="00000500000000000000" pitchFamily="2" charset="-78"/>
            </a:endParaRPr>
          </a:p>
        </p:txBody>
      </p:sp>
      <p:sp>
        <p:nvSpPr>
          <p:cNvPr id="2588" name="Google Shape;2588;p103"/>
          <p:cNvSpPr txBox="1">
            <a:spLocks noGrp="1"/>
          </p:cNvSpPr>
          <p:nvPr>
            <p:ph type="title" idx="2"/>
          </p:nvPr>
        </p:nvSpPr>
        <p:spPr>
          <a:xfrm>
            <a:off x="1395777" y="1496948"/>
            <a:ext cx="27378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sz="1600" dirty="0">
                <a:latin typeface="Tajawal" panose="00000500000000000000" pitchFamily="2" charset="-78"/>
                <a:cs typeface="Tajawal" panose="00000500000000000000" pitchFamily="2" charset="-78"/>
              </a:rPr>
              <a:t>الوقت</a:t>
            </a:r>
            <a:endParaRPr sz="1600" dirty="0">
              <a:latin typeface="Tajawal" panose="00000500000000000000" pitchFamily="2" charset="-78"/>
              <a:cs typeface="Tajawal" panose="00000500000000000000" pitchFamily="2" charset="-78"/>
            </a:endParaRPr>
          </a:p>
        </p:txBody>
      </p:sp>
      <p:sp>
        <p:nvSpPr>
          <p:cNvPr id="2589" name="Google Shape;2589;p103"/>
          <p:cNvSpPr txBox="1">
            <a:spLocks noGrp="1"/>
          </p:cNvSpPr>
          <p:nvPr>
            <p:ph type="subTitle" idx="3"/>
          </p:nvPr>
        </p:nvSpPr>
        <p:spPr>
          <a:xfrm>
            <a:off x="5376542" y="2222880"/>
            <a:ext cx="2235600" cy="78829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JO" dirty="0">
                <a:latin typeface="Tajawal" panose="00000500000000000000" pitchFamily="2" charset="-78"/>
                <a:cs typeface="Tajawal" panose="00000500000000000000" pitchFamily="2" charset="-78"/>
              </a:rPr>
              <a:t>جمع طلبا الاستعارة والمشاكل التقنية المتواجدة في مكان واحد لمتابعتها</a:t>
            </a:r>
            <a:endParaRPr dirty="0">
              <a:latin typeface="Tajawal" panose="00000500000000000000" pitchFamily="2" charset="-78"/>
              <a:cs typeface="Tajawal" panose="00000500000000000000" pitchFamily="2" charset="-78"/>
            </a:endParaRPr>
          </a:p>
        </p:txBody>
      </p:sp>
      <p:sp>
        <p:nvSpPr>
          <p:cNvPr id="2590" name="Google Shape;2590;p103"/>
          <p:cNvSpPr txBox="1">
            <a:spLocks noGrp="1"/>
          </p:cNvSpPr>
          <p:nvPr>
            <p:ph type="title" idx="4"/>
          </p:nvPr>
        </p:nvSpPr>
        <p:spPr>
          <a:xfrm>
            <a:off x="720000" y="68594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dirty="0">
                <a:latin typeface="El Messiri" pitchFamily="2" charset="-78"/>
                <a:cs typeface="El Messiri" pitchFamily="2" charset="-78"/>
              </a:rPr>
              <a:t>أهداف النظام</a:t>
            </a:r>
            <a:endParaRPr dirty="0">
              <a:latin typeface="El Messiri" pitchFamily="2" charset="-78"/>
              <a:cs typeface="El Messiri" pitchFamily="2" charset="-78"/>
            </a:endParaRPr>
          </a:p>
        </p:txBody>
      </p:sp>
      <p:sp>
        <p:nvSpPr>
          <p:cNvPr id="2591" name="Google Shape;2591;p103"/>
          <p:cNvSpPr txBox="1">
            <a:spLocks noGrp="1"/>
          </p:cNvSpPr>
          <p:nvPr>
            <p:ph type="title" idx="5"/>
          </p:nvPr>
        </p:nvSpPr>
        <p:spPr>
          <a:xfrm>
            <a:off x="1395776" y="3178716"/>
            <a:ext cx="27378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sz="1600" dirty="0">
                <a:latin typeface="Tajawal" panose="00000500000000000000" pitchFamily="2" charset="-78"/>
                <a:cs typeface="Tajawal" panose="00000500000000000000" pitchFamily="2" charset="-78"/>
              </a:rPr>
              <a:t>التقارير</a:t>
            </a:r>
            <a:endParaRPr sz="1600" dirty="0">
              <a:latin typeface="Tajawal" panose="00000500000000000000" pitchFamily="2" charset="-78"/>
              <a:cs typeface="Tajawal" panose="00000500000000000000" pitchFamily="2" charset="-78"/>
            </a:endParaRPr>
          </a:p>
        </p:txBody>
      </p:sp>
      <p:sp>
        <p:nvSpPr>
          <p:cNvPr id="2592" name="Google Shape;2592;p103"/>
          <p:cNvSpPr txBox="1">
            <a:spLocks noGrp="1"/>
          </p:cNvSpPr>
          <p:nvPr>
            <p:ph type="subTitle" idx="6"/>
          </p:nvPr>
        </p:nvSpPr>
        <p:spPr>
          <a:xfrm>
            <a:off x="1646876" y="3872364"/>
            <a:ext cx="2235600" cy="83298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JO" dirty="0">
                <a:latin typeface="Tajawal" panose="00000500000000000000" pitchFamily="2" charset="-78"/>
                <a:cs typeface="Tajawal" panose="00000500000000000000" pitchFamily="2" charset="-78"/>
              </a:rPr>
              <a:t>سهولة صنع التقارير من خلال الإحصائيات المقدمة في الموقع</a:t>
            </a:r>
            <a:endParaRPr dirty="0">
              <a:latin typeface="Tajawal" panose="00000500000000000000" pitchFamily="2" charset="-78"/>
              <a:cs typeface="Tajawal" panose="00000500000000000000" pitchFamily="2" charset="-78"/>
            </a:endParaRPr>
          </a:p>
        </p:txBody>
      </p:sp>
      <p:grpSp>
        <p:nvGrpSpPr>
          <p:cNvPr id="2593" name="Google Shape;2593;p103"/>
          <p:cNvGrpSpPr/>
          <p:nvPr/>
        </p:nvGrpSpPr>
        <p:grpSpPr>
          <a:xfrm>
            <a:off x="7612142" y="4033021"/>
            <a:ext cx="743279" cy="485160"/>
            <a:chOff x="4842900" y="2922987"/>
            <a:chExt cx="436632" cy="284986"/>
          </a:xfrm>
        </p:grpSpPr>
        <p:sp>
          <p:nvSpPr>
            <p:cNvPr id="2594" name="Google Shape;2594;p103"/>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03"/>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6" name="Google Shape;2596;p103"/>
          <p:cNvGrpSpPr/>
          <p:nvPr/>
        </p:nvGrpSpPr>
        <p:grpSpPr>
          <a:xfrm>
            <a:off x="7918756" y="3775998"/>
            <a:ext cx="612500" cy="296375"/>
            <a:chOff x="5658425" y="2734375"/>
            <a:chExt cx="612500" cy="296375"/>
          </a:xfrm>
        </p:grpSpPr>
        <p:sp>
          <p:nvSpPr>
            <p:cNvPr id="2597" name="Google Shape;2597;p103"/>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03"/>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03"/>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03"/>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103"/>
          <p:cNvSpPr/>
          <p:nvPr/>
        </p:nvSpPr>
        <p:spPr>
          <a:xfrm>
            <a:off x="847038" y="1636483"/>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03"/>
          <p:cNvSpPr/>
          <p:nvPr/>
        </p:nvSpPr>
        <p:spPr>
          <a:xfrm rot="10800000">
            <a:off x="1058711" y="3189341"/>
            <a:ext cx="360514" cy="360514"/>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3" name="Google Shape;2603;p103"/>
          <p:cNvGrpSpPr/>
          <p:nvPr/>
        </p:nvGrpSpPr>
        <p:grpSpPr>
          <a:xfrm>
            <a:off x="8017175" y="1298329"/>
            <a:ext cx="338134" cy="338134"/>
            <a:chOff x="5227225" y="2298750"/>
            <a:chExt cx="750575" cy="750575"/>
          </a:xfrm>
        </p:grpSpPr>
        <p:sp>
          <p:nvSpPr>
            <p:cNvPr id="2604" name="Google Shape;2604;p103"/>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03"/>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03"/>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2590;p103">
            <a:extLst>
              <a:ext uri="{FF2B5EF4-FFF2-40B4-BE49-F238E27FC236}">
                <a16:creationId xmlns:a16="http://schemas.microsoft.com/office/drawing/2014/main" id="{967D3C13-1B2D-47F1-778A-12B9489FD712}"/>
              </a:ext>
            </a:extLst>
          </p:cNvPr>
          <p:cNvSpPr txBox="1">
            <a:spLocks/>
          </p:cNvSpPr>
          <p:nvPr/>
        </p:nvSpPr>
        <p:spPr>
          <a:xfrm>
            <a:off x="740700" y="1052723"/>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dk1"/>
              </a:buClr>
              <a:buSzPts val="2800"/>
              <a:buFont typeface="Orbitron"/>
              <a:buNone/>
              <a:defRPr sz="2800" b="1" i="0" u="none" strike="noStrike" cap="none">
                <a:solidFill>
                  <a:schemeClr val="dk1"/>
                </a:solidFill>
                <a:latin typeface="Orbitron"/>
                <a:ea typeface="Orbitron"/>
                <a:cs typeface="Orbitron"/>
                <a:sym typeface="Orbitron"/>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ar-JO" sz="2000" dirty="0">
                <a:latin typeface="El Messiri" pitchFamily="2" charset="-78"/>
                <a:cs typeface="El Messiri" pitchFamily="2" charset="-78"/>
              </a:rPr>
              <a:t>المسؤول</a:t>
            </a:r>
          </a:p>
        </p:txBody>
      </p:sp>
      <p:sp>
        <p:nvSpPr>
          <p:cNvPr id="3" name="Google Shape;2584;p103">
            <a:extLst>
              <a:ext uri="{FF2B5EF4-FFF2-40B4-BE49-F238E27FC236}">
                <a16:creationId xmlns:a16="http://schemas.microsoft.com/office/drawing/2014/main" id="{D6F3FAF1-DA2B-118B-51ED-7553E79425EF}"/>
              </a:ext>
            </a:extLst>
          </p:cNvPr>
          <p:cNvSpPr/>
          <p:nvPr/>
        </p:nvSpPr>
        <p:spPr>
          <a:xfrm>
            <a:off x="5489583" y="3294065"/>
            <a:ext cx="2070144" cy="508835"/>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591;p103">
            <a:extLst>
              <a:ext uri="{FF2B5EF4-FFF2-40B4-BE49-F238E27FC236}">
                <a16:creationId xmlns:a16="http://schemas.microsoft.com/office/drawing/2014/main" id="{8566593E-2F22-CFD7-159A-6B663CBFDD9F}"/>
              </a:ext>
            </a:extLst>
          </p:cNvPr>
          <p:cNvSpPr txBox="1">
            <a:spLocks/>
          </p:cNvSpPr>
          <p:nvPr/>
        </p:nvSpPr>
        <p:spPr>
          <a:xfrm>
            <a:off x="5122953" y="3210442"/>
            <a:ext cx="2737800" cy="698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7200"/>
              <a:buFont typeface="Orbitron"/>
              <a:buNone/>
              <a:defRPr sz="3500" b="1" i="0" u="none" strike="noStrike" cap="none">
                <a:solidFill>
                  <a:schemeClr val="lt1"/>
                </a:solidFill>
                <a:latin typeface="Orbitron"/>
                <a:ea typeface="Orbitron"/>
                <a:cs typeface="Orbitron"/>
                <a:sym typeface="Orbitron"/>
              </a:defRPr>
            </a:lvl1pPr>
            <a:lvl2pPr marR="0" lvl="1" algn="ctr" rtl="0">
              <a:lnSpc>
                <a:spcPct val="100000"/>
              </a:lnSpc>
              <a:spcBef>
                <a:spcPts val="0"/>
              </a:spcBef>
              <a:spcAft>
                <a:spcPts val="0"/>
              </a:spcAft>
              <a:buClr>
                <a:schemeClr val="dk1"/>
              </a:buClr>
              <a:buSzPts val="7200"/>
              <a:buFont typeface="DM Serif Text"/>
              <a:buNone/>
              <a:defRPr sz="7200" b="0" i="0" u="none" strike="noStrike" cap="none">
                <a:solidFill>
                  <a:schemeClr val="dk1"/>
                </a:solidFill>
                <a:latin typeface="DM Serif Text"/>
                <a:ea typeface="DM Serif Text"/>
                <a:cs typeface="DM Serif Text"/>
                <a:sym typeface="DM Serif Text"/>
              </a:defRPr>
            </a:lvl2pPr>
            <a:lvl3pPr marR="0" lvl="2" algn="ctr" rtl="0">
              <a:lnSpc>
                <a:spcPct val="100000"/>
              </a:lnSpc>
              <a:spcBef>
                <a:spcPts val="0"/>
              </a:spcBef>
              <a:spcAft>
                <a:spcPts val="0"/>
              </a:spcAft>
              <a:buClr>
                <a:schemeClr val="dk1"/>
              </a:buClr>
              <a:buSzPts val="7200"/>
              <a:buFont typeface="DM Serif Text"/>
              <a:buNone/>
              <a:defRPr sz="7200" b="0" i="0" u="none" strike="noStrike" cap="none">
                <a:solidFill>
                  <a:schemeClr val="dk1"/>
                </a:solidFill>
                <a:latin typeface="DM Serif Text"/>
                <a:ea typeface="DM Serif Text"/>
                <a:cs typeface="DM Serif Text"/>
                <a:sym typeface="DM Serif Text"/>
              </a:defRPr>
            </a:lvl3pPr>
            <a:lvl4pPr marR="0" lvl="3" algn="ctr" rtl="0">
              <a:lnSpc>
                <a:spcPct val="100000"/>
              </a:lnSpc>
              <a:spcBef>
                <a:spcPts val="0"/>
              </a:spcBef>
              <a:spcAft>
                <a:spcPts val="0"/>
              </a:spcAft>
              <a:buClr>
                <a:schemeClr val="dk1"/>
              </a:buClr>
              <a:buSzPts val="7200"/>
              <a:buFont typeface="DM Serif Text"/>
              <a:buNone/>
              <a:defRPr sz="7200" b="0" i="0" u="none" strike="noStrike" cap="none">
                <a:solidFill>
                  <a:schemeClr val="dk1"/>
                </a:solidFill>
                <a:latin typeface="DM Serif Text"/>
                <a:ea typeface="DM Serif Text"/>
                <a:cs typeface="DM Serif Text"/>
                <a:sym typeface="DM Serif Text"/>
              </a:defRPr>
            </a:lvl4pPr>
            <a:lvl5pPr marR="0" lvl="4" algn="ctr" rtl="0">
              <a:lnSpc>
                <a:spcPct val="100000"/>
              </a:lnSpc>
              <a:spcBef>
                <a:spcPts val="0"/>
              </a:spcBef>
              <a:spcAft>
                <a:spcPts val="0"/>
              </a:spcAft>
              <a:buClr>
                <a:schemeClr val="dk1"/>
              </a:buClr>
              <a:buSzPts val="7200"/>
              <a:buFont typeface="DM Serif Text"/>
              <a:buNone/>
              <a:defRPr sz="7200" b="0" i="0" u="none" strike="noStrike" cap="none">
                <a:solidFill>
                  <a:schemeClr val="dk1"/>
                </a:solidFill>
                <a:latin typeface="DM Serif Text"/>
                <a:ea typeface="DM Serif Text"/>
                <a:cs typeface="DM Serif Text"/>
                <a:sym typeface="DM Serif Text"/>
              </a:defRPr>
            </a:lvl5pPr>
            <a:lvl6pPr marR="0" lvl="5" algn="ctr" rtl="0">
              <a:lnSpc>
                <a:spcPct val="100000"/>
              </a:lnSpc>
              <a:spcBef>
                <a:spcPts val="0"/>
              </a:spcBef>
              <a:spcAft>
                <a:spcPts val="0"/>
              </a:spcAft>
              <a:buClr>
                <a:schemeClr val="dk1"/>
              </a:buClr>
              <a:buSzPts val="7200"/>
              <a:buFont typeface="DM Serif Text"/>
              <a:buNone/>
              <a:defRPr sz="7200" b="0" i="0" u="none" strike="noStrike" cap="none">
                <a:solidFill>
                  <a:schemeClr val="dk1"/>
                </a:solidFill>
                <a:latin typeface="DM Serif Text"/>
                <a:ea typeface="DM Serif Text"/>
                <a:cs typeface="DM Serif Text"/>
                <a:sym typeface="DM Serif Text"/>
              </a:defRPr>
            </a:lvl6pPr>
            <a:lvl7pPr marR="0" lvl="6" algn="ctr" rtl="0">
              <a:lnSpc>
                <a:spcPct val="100000"/>
              </a:lnSpc>
              <a:spcBef>
                <a:spcPts val="0"/>
              </a:spcBef>
              <a:spcAft>
                <a:spcPts val="0"/>
              </a:spcAft>
              <a:buClr>
                <a:schemeClr val="dk1"/>
              </a:buClr>
              <a:buSzPts val="7200"/>
              <a:buFont typeface="DM Serif Text"/>
              <a:buNone/>
              <a:defRPr sz="7200" b="0" i="0" u="none" strike="noStrike" cap="none">
                <a:solidFill>
                  <a:schemeClr val="dk1"/>
                </a:solidFill>
                <a:latin typeface="DM Serif Text"/>
                <a:ea typeface="DM Serif Text"/>
                <a:cs typeface="DM Serif Text"/>
                <a:sym typeface="DM Serif Text"/>
              </a:defRPr>
            </a:lvl7pPr>
            <a:lvl8pPr marR="0" lvl="7" algn="ctr" rtl="0">
              <a:lnSpc>
                <a:spcPct val="100000"/>
              </a:lnSpc>
              <a:spcBef>
                <a:spcPts val="0"/>
              </a:spcBef>
              <a:spcAft>
                <a:spcPts val="0"/>
              </a:spcAft>
              <a:buClr>
                <a:schemeClr val="dk1"/>
              </a:buClr>
              <a:buSzPts val="7200"/>
              <a:buFont typeface="DM Serif Text"/>
              <a:buNone/>
              <a:defRPr sz="7200" b="0" i="0" u="none" strike="noStrike" cap="none">
                <a:solidFill>
                  <a:schemeClr val="dk1"/>
                </a:solidFill>
                <a:latin typeface="DM Serif Text"/>
                <a:ea typeface="DM Serif Text"/>
                <a:cs typeface="DM Serif Text"/>
                <a:sym typeface="DM Serif Text"/>
              </a:defRPr>
            </a:lvl8pPr>
            <a:lvl9pPr marR="0" lvl="8" algn="ctr" rtl="0">
              <a:lnSpc>
                <a:spcPct val="100000"/>
              </a:lnSpc>
              <a:spcBef>
                <a:spcPts val="0"/>
              </a:spcBef>
              <a:spcAft>
                <a:spcPts val="0"/>
              </a:spcAft>
              <a:buClr>
                <a:schemeClr val="dk1"/>
              </a:buClr>
              <a:buSzPts val="7200"/>
              <a:buFont typeface="DM Serif Text"/>
              <a:buNone/>
              <a:defRPr sz="7200" b="0" i="0" u="none" strike="noStrike" cap="none">
                <a:solidFill>
                  <a:schemeClr val="dk1"/>
                </a:solidFill>
                <a:latin typeface="DM Serif Text"/>
                <a:ea typeface="DM Serif Text"/>
                <a:cs typeface="DM Serif Text"/>
                <a:sym typeface="DM Serif Text"/>
              </a:defRPr>
            </a:lvl9pPr>
          </a:lstStyle>
          <a:p>
            <a:pPr algn="ctr"/>
            <a:r>
              <a:rPr lang="ar-JO" sz="1600" dirty="0">
                <a:latin typeface="Tajawal" panose="00000500000000000000" pitchFamily="2" charset="-78"/>
                <a:cs typeface="Tajawal" panose="00000500000000000000" pitchFamily="2" charset="-78"/>
              </a:rPr>
              <a:t>الطريقة التقليدية</a:t>
            </a:r>
          </a:p>
        </p:txBody>
      </p:sp>
      <p:sp>
        <p:nvSpPr>
          <p:cNvPr id="5" name="Google Shape;2592;p103">
            <a:extLst>
              <a:ext uri="{FF2B5EF4-FFF2-40B4-BE49-F238E27FC236}">
                <a16:creationId xmlns:a16="http://schemas.microsoft.com/office/drawing/2014/main" id="{7CA47097-8155-6C72-D5A4-ADDC9C0A251B}"/>
              </a:ext>
            </a:extLst>
          </p:cNvPr>
          <p:cNvSpPr txBox="1">
            <a:spLocks/>
          </p:cNvSpPr>
          <p:nvPr/>
        </p:nvSpPr>
        <p:spPr>
          <a:xfrm>
            <a:off x="5458121" y="3878358"/>
            <a:ext cx="2235600" cy="8269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Quicksand"/>
              <a:buNone/>
              <a:defRPr sz="1400" b="0" i="0" u="none" strike="noStrike" cap="none">
                <a:solidFill>
                  <a:schemeClr val="dk1"/>
                </a:solidFill>
                <a:latin typeface="Quicksand"/>
                <a:ea typeface="Quicksand"/>
                <a:cs typeface="Quicksand"/>
                <a:sym typeface="Quicksand"/>
              </a:defRPr>
            </a:lvl1pPr>
            <a:lvl2pPr marL="914400" marR="0" lvl="1" indent="-317500" algn="ctr" rtl="0">
              <a:lnSpc>
                <a:spcPct val="100000"/>
              </a:lnSpc>
              <a:spcBef>
                <a:spcPts val="0"/>
              </a:spcBef>
              <a:spcAft>
                <a:spcPts val="0"/>
              </a:spcAft>
              <a:buClr>
                <a:schemeClr val="dk1"/>
              </a:buClr>
              <a:buSzPts val="1400"/>
              <a:buFont typeface="Quicksand"/>
              <a:buNone/>
              <a:defRPr sz="1400" b="0" i="0" u="none" strike="noStrike" cap="none">
                <a:solidFill>
                  <a:schemeClr val="dk1"/>
                </a:solidFill>
                <a:latin typeface="Quicksand"/>
                <a:ea typeface="Quicksand"/>
                <a:cs typeface="Quicksand"/>
                <a:sym typeface="Quicksand"/>
              </a:defRPr>
            </a:lvl2pPr>
            <a:lvl3pPr marL="1371600" marR="0" lvl="2" indent="-317500" algn="ctr" rtl="0">
              <a:lnSpc>
                <a:spcPct val="100000"/>
              </a:lnSpc>
              <a:spcBef>
                <a:spcPts val="0"/>
              </a:spcBef>
              <a:spcAft>
                <a:spcPts val="0"/>
              </a:spcAft>
              <a:buClr>
                <a:schemeClr val="dk1"/>
              </a:buClr>
              <a:buSzPts val="1400"/>
              <a:buFont typeface="Quicksand"/>
              <a:buNone/>
              <a:defRPr sz="1400" b="0" i="0" u="none" strike="noStrike" cap="none">
                <a:solidFill>
                  <a:schemeClr val="dk1"/>
                </a:solidFill>
                <a:latin typeface="Quicksand"/>
                <a:ea typeface="Quicksand"/>
                <a:cs typeface="Quicksand"/>
                <a:sym typeface="Quicksand"/>
              </a:defRPr>
            </a:lvl3pPr>
            <a:lvl4pPr marL="1828800" marR="0" lvl="3" indent="-317500" algn="ctr" rtl="0">
              <a:lnSpc>
                <a:spcPct val="100000"/>
              </a:lnSpc>
              <a:spcBef>
                <a:spcPts val="0"/>
              </a:spcBef>
              <a:spcAft>
                <a:spcPts val="0"/>
              </a:spcAft>
              <a:buClr>
                <a:schemeClr val="dk1"/>
              </a:buClr>
              <a:buSzPts val="1400"/>
              <a:buFont typeface="Quicksand"/>
              <a:buNone/>
              <a:defRPr sz="1400" b="0" i="0" u="none" strike="noStrike" cap="none">
                <a:solidFill>
                  <a:schemeClr val="dk1"/>
                </a:solidFill>
                <a:latin typeface="Quicksand"/>
                <a:ea typeface="Quicksand"/>
                <a:cs typeface="Quicksand"/>
                <a:sym typeface="Quicksand"/>
              </a:defRPr>
            </a:lvl4pPr>
            <a:lvl5pPr marL="2286000" marR="0" lvl="4" indent="-317500" algn="ctr" rtl="0">
              <a:lnSpc>
                <a:spcPct val="100000"/>
              </a:lnSpc>
              <a:spcBef>
                <a:spcPts val="0"/>
              </a:spcBef>
              <a:spcAft>
                <a:spcPts val="0"/>
              </a:spcAft>
              <a:buClr>
                <a:schemeClr val="dk1"/>
              </a:buClr>
              <a:buSzPts val="1400"/>
              <a:buFont typeface="Quicksand"/>
              <a:buNone/>
              <a:defRPr sz="1400" b="0" i="0" u="none" strike="noStrike" cap="none">
                <a:solidFill>
                  <a:schemeClr val="dk1"/>
                </a:solidFill>
                <a:latin typeface="Quicksand"/>
                <a:ea typeface="Quicksand"/>
                <a:cs typeface="Quicksand"/>
                <a:sym typeface="Quicksand"/>
              </a:defRPr>
            </a:lvl5pPr>
            <a:lvl6pPr marL="2743200" marR="0" lvl="5" indent="-317500" algn="ctr" rtl="0">
              <a:lnSpc>
                <a:spcPct val="100000"/>
              </a:lnSpc>
              <a:spcBef>
                <a:spcPts val="0"/>
              </a:spcBef>
              <a:spcAft>
                <a:spcPts val="0"/>
              </a:spcAft>
              <a:buClr>
                <a:schemeClr val="dk1"/>
              </a:buClr>
              <a:buSzPts val="1400"/>
              <a:buFont typeface="Quicksand"/>
              <a:buNone/>
              <a:defRPr sz="1400" b="0" i="0" u="none" strike="noStrike" cap="none">
                <a:solidFill>
                  <a:schemeClr val="dk1"/>
                </a:solidFill>
                <a:latin typeface="Quicksand"/>
                <a:ea typeface="Quicksand"/>
                <a:cs typeface="Quicksand"/>
                <a:sym typeface="Quicksand"/>
              </a:defRPr>
            </a:lvl6pPr>
            <a:lvl7pPr marL="3200400" marR="0" lvl="6" indent="-317500" algn="ctr" rtl="0">
              <a:lnSpc>
                <a:spcPct val="100000"/>
              </a:lnSpc>
              <a:spcBef>
                <a:spcPts val="0"/>
              </a:spcBef>
              <a:spcAft>
                <a:spcPts val="0"/>
              </a:spcAft>
              <a:buClr>
                <a:schemeClr val="dk1"/>
              </a:buClr>
              <a:buSzPts val="1400"/>
              <a:buFont typeface="Quicksand"/>
              <a:buNone/>
              <a:defRPr sz="1400" b="0" i="0" u="none" strike="noStrike" cap="none">
                <a:solidFill>
                  <a:schemeClr val="dk1"/>
                </a:solidFill>
                <a:latin typeface="Quicksand"/>
                <a:ea typeface="Quicksand"/>
                <a:cs typeface="Quicksand"/>
                <a:sym typeface="Quicksand"/>
              </a:defRPr>
            </a:lvl7pPr>
            <a:lvl8pPr marL="3657600" marR="0" lvl="7" indent="-317500" algn="ctr" rtl="0">
              <a:lnSpc>
                <a:spcPct val="100000"/>
              </a:lnSpc>
              <a:spcBef>
                <a:spcPts val="0"/>
              </a:spcBef>
              <a:spcAft>
                <a:spcPts val="0"/>
              </a:spcAft>
              <a:buClr>
                <a:schemeClr val="dk1"/>
              </a:buClr>
              <a:buSzPts val="1400"/>
              <a:buFont typeface="Quicksand"/>
              <a:buNone/>
              <a:defRPr sz="1400" b="0" i="0" u="none" strike="noStrike" cap="none">
                <a:solidFill>
                  <a:schemeClr val="dk1"/>
                </a:solidFill>
                <a:latin typeface="Quicksand"/>
                <a:ea typeface="Quicksand"/>
                <a:cs typeface="Quicksand"/>
                <a:sym typeface="Quicksand"/>
              </a:defRPr>
            </a:lvl8pPr>
            <a:lvl9pPr marL="4114800" marR="0" lvl="8" indent="-317500" algn="ctr" rtl="0">
              <a:lnSpc>
                <a:spcPct val="100000"/>
              </a:lnSpc>
              <a:spcBef>
                <a:spcPts val="0"/>
              </a:spcBef>
              <a:spcAft>
                <a:spcPts val="0"/>
              </a:spcAft>
              <a:buClr>
                <a:schemeClr val="dk1"/>
              </a:buClr>
              <a:buSzPts val="1400"/>
              <a:buFont typeface="Quicksand"/>
              <a:buNone/>
              <a:defRPr sz="1400" b="0" i="0" u="none" strike="noStrike" cap="none">
                <a:solidFill>
                  <a:schemeClr val="dk1"/>
                </a:solidFill>
                <a:latin typeface="Quicksand"/>
                <a:ea typeface="Quicksand"/>
                <a:cs typeface="Quicksand"/>
                <a:sym typeface="Quicksand"/>
              </a:defRPr>
            </a:lvl9pPr>
          </a:lstStyle>
          <a:p>
            <a:pPr marL="0" indent="0" algn="ctr"/>
            <a:r>
              <a:rPr lang="ar-JO" dirty="0">
                <a:latin typeface="Tajawal" panose="00000500000000000000" pitchFamily="2" charset="-78"/>
                <a:cs typeface="Tajawal" panose="00000500000000000000" pitchFamily="2" charset="-78"/>
              </a:rPr>
              <a:t>التخلص من الطريقة التقليدية الورقية للخدمات المقدمة</a:t>
            </a:r>
            <a:endParaRPr lang="en-US" dirty="0">
              <a:latin typeface="Tajawal" panose="00000500000000000000" pitchFamily="2" charset="-78"/>
              <a:cs typeface="Tajawal" panose="00000500000000000000" pitchFamily="2" charset="-7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85"/>
                                        </p:tgtEl>
                                        <p:attrNameLst>
                                          <p:attrName>style.visibility</p:attrName>
                                        </p:attrNameLst>
                                      </p:cBhvr>
                                      <p:to>
                                        <p:strVal val="visible"/>
                                      </p:to>
                                    </p:set>
                                    <p:animEffect transition="in" filter="fade">
                                      <p:cBhvr>
                                        <p:cTn id="7" dur="800"/>
                                        <p:tgtEl>
                                          <p:spTgt spid="2585"/>
                                        </p:tgtEl>
                                      </p:cBhvr>
                                    </p:animEffect>
                                  </p:childTnLst>
                                </p:cTn>
                              </p:par>
                              <p:par>
                                <p:cTn id="8" presetID="2" presetClass="entr" presetSubtype="1" fill="hold" nodeType="withEffect">
                                  <p:stCondLst>
                                    <p:cond delay="0"/>
                                  </p:stCondLst>
                                  <p:childTnLst>
                                    <p:set>
                                      <p:cBhvr>
                                        <p:cTn id="9" dur="1" fill="hold">
                                          <p:stCondLst>
                                            <p:cond delay="0"/>
                                          </p:stCondLst>
                                        </p:cTn>
                                        <p:tgtEl>
                                          <p:spTgt spid="2586"/>
                                        </p:tgtEl>
                                        <p:attrNameLst>
                                          <p:attrName>style.visibility</p:attrName>
                                        </p:attrNameLst>
                                      </p:cBhvr>
                                      <p:to>
                                        <p:strVal val="visible"/>
                                      </p:to>
                                    </p:set>
                                    <p:anim calcmode="lin" valueType="num">
                                      <p:cBhvr additive="base">
                                        <p:cTn id="10" dur="800"/>
                                        <p:tgtEl>
                                          <p:spTgt spid="2586"/>
                                        </p:tgtEl>
                                        <p:attrNameLst>
                                          <p:attrName>ppt_y</p:attrName>
                                        </p:attrNameLst>
                                      </p:cBhvr>
                                      <p:tavLst>
                                        <p:tav tm="0">
                                          <p:val>
                                            <p:strVal val="#ppt_y-1"/>
                                          </p:val>
                                        </p:tav>
                                        <p:tav tm="100000">
                                          <p:val>
                                            <p:strVal val="#ppt_y"/>
                                          </p:val>
                                        </p:tav>
                                      </p:tavLst>
                                    </p:anim>
                                  </p:childTnLst>
                                </p:cTn>
                              </p:par>
                            </p:childTnLst>
                          </p:cTn>
                        </p:par>
                        <p:par>
                          <p:cTn id="11" fill="hold">
                            <p:stCondLst>
                              <p:cond delay="800"/>
                            </p:stCondLst>
                            <p:childTnLst>
                              <p:par>
                                <p:cTn id="12" presetID="2" presetClass="entr" presetSubtype="1" fill="hold" nodeType="afterEffect">
                                  <p:stCondLst>
                                    <p:cond delay="0"/>
                                  </p:stCondLst>
                                  <p:childTnLst>
                                    <p:set>
                                      <p:cBhvr>
                                        <p:cTn id="13" dur="1" fill="hold">
                                          <p:stCondLst>
                                            <p:cond delay="0"/>
                                          </p:stCondLst>
                                        </p:cTn>
                                        <p:tgtEl>
                                          <p:spTgt spid="2588"/>
                                        </p:tgtEl>
                                        <p:attrNameLst>
                                          <p:attrName>style.visibility</p:attrName>
                                        </p:attrNameLst>
                                      </p:cBhvr>
                                      <p:to>
                                        <p:strVal val="visible"/>
                                      </p:to>
                                    </p:set>
                                    <p:anim calcmode="lin" valueType="num">
                                      <p:cBhvr additive="base">
                                        <p:cTn id="14" dur="800"/>
                                        <p:tgtEl>
                                          <p:spTgt spid="2588"/>
                                        </p:tgtEl>
                                        <p:attrNameLst>
                                          <p:attrName>ppt_y</p:attrName>
                                        </p:attrNameLst>
                                      </p:cBhvr>
                                      <p:tavLst>
                                        <p:tav tm="0">
                                          <p:val>
                                            <p:strVal val="#ppt_y-1"/>
                                          </p:val>
                                        </p:tav>
                                        <p:tav tm="100000">
                                          <p:val>
                                            <p:strVal val="#ppt_y"/>
                                          </p:val>
                                        </p:tav>
                                      </p:tavLst>
                                    </p:anim>
                                  </p:childTnLst>
                                </p:cTn>
                              </p:par>
                              <p:par>
                                <p:cTn id="15" presetID="2" presetClass="entr" presetSubtype="1" fill="hold" nodeType="withEffect">
                                  <p:stCondLst>
                                    <p:cond delay="0"/>
                                  </p:stCondLst>
                                  <p:childTnLst>
                                    <p:set>
                                      <p:cBhvr>
                                        <p:cTn id="16" dur="1" fill="hold">
                                          <p:stCondLst>
                                            <p:cond delay="0"/>
                                          </p:stCondLst>
                                        </p:cTn>
                                        <p:tgtEl>
                                          <p:spTgt spid="2584"/>
                                        </p:tgtEl>
                                        <p:attrNameLst>
                                          <p:attrName>style.visibility</p:attrName>
                                        </p:attrNameLst>
                                      </p:cBhvr>
                                      <p:to>
                                        <p:strVal val="visible"/>
                                      </p:to>
                                    </p:set>
                                    <p:anim calcmode="lin" valueType="num">
                                      <p:cBhvr additive="base">
                                        <p:cTn id="17" dur="800"/>
                                        <p:tgtEl>
                                          <p:spTgt spid="2584"/>
                                        </p:tgtEl>
                                        <p:attrNameLst>
                                          <p:attrName>ppt_y</p:attrName>
                                        </p:attrNameLst>
                                      </p:cBhvr>
                                      <p:tavLst>
                                        <p:tav tm="0">
                                          <p:val>
                                            <p:strVal val="#ppt_y-1"/>
                                          </p:val>
                                        </p:tav>
                                        <p:tav tm="100000">
                                          <p:val>
                                            <p:strVal val="#ppt_y"/>
                                          </p:val>
                                        </p:tav>
                                      </p:tavLst>
                                    </p:anim>
                                  </p:childTnLst>
                                </p:cTn>
                              </p:par>
                            </p:childTnLst>
                          </p:cTn>
                        </p:par>
                        <p:par>
                          <p:cTn id="18" fill="hold">
                            <p:stCondLst>
                              <p:cond delay="1600"/>
                            </p:stCondLst>
                            <p:childTnLst>
                              <p:par>
                                <p:cTn id="19" presetID="2" presetClass="entr" presetSubtype="1" fill="hold" nodeType="afterEffect">
                                  <p:stCondLst>
                                    <p:cond delay="0"/>
                                  </p:stCondLst>
                                  <p:childTnLst>
                                    <p:set>
                                      <p:cBhvr>
                                        <p:cTn id="20" dur="1" fill="hold">
                                          <p:stCondLst>
                                            <p:cond delay="0"/>
                                          </p:stCondLst>
                                        </p:cTn>
                                        <p:tgtEl>
                                          <p:spTgt spid="2591"/>
                                        </p:tgtEl>
                                        <p:attrNameLst>
                                          <p:attrName>style.visibility</p:attrName>
                                        </p:attrNameLst>
                                      </p:cBhvr>
                                      <p:to>
                                        <p:strVal val="visible"/>
                                      </p:to>
                                    </p:set>
                                    <p:anim calcmode="lin" valueType="num">
                                      <p:cBhvr additive="base">
                                        <p:cTn id="21" dur="800"/>
                                        <p:tgtEl>
                                          <p:spTgt spid="2591"/>
                                        </p:tgtEl>
                                        <p:attrNameLst>
                                          <p:attrName>ppt_y</p:attrName>
                                        </p:attrNameLst>
                                      </p:cBhvr>
                                      <p:tavLst>
                                        <p:tav tm="0">
                                          <p:val>
                                            <p:strVal val="#ppt_y-1"/>
                                          </p:val>
                                        </p:tav>
                                        <p:tav tm="100000">
                                          <p:val>
                                            <p:strVal val="#ppt_y"/>
                                          </p:val>
                                        </p:tav>
                                      </p:tavLst>
                                    </p:anim>
                                  </p:childTnLst>
                                </p:cTn>
                              </p:par>
                              <p:par>
                                <p:cTn id="22" presetID="2" presetClass="entr" presetSubtype="1" fill="hold" nodeType="withEffect">
                                  <p:stCondLst>
                                    <p:cond delay="0"/>
                                  </p:stCondLst>
                                  <p:childTnLst>
                                    <p:set>
                                      <p:cBhvr>
                                        <p:cTn id="23" dur="1" fill="hold">
                                          <p:stCondLst>
                                            <p:cond delay="0"/>
                                          </p:stCondLst>
                                        </p:cTn>
                                        <p:tgtEl>
                                          <p:spTgt spid="2583"/>
                                        </p:tgtEl>
                                        <p:attrNameLst>
                                          <p:attrName>style.visibility</p:attrName>
                                        </p:attrNameLst>
                                      </p:cBhvr>
                                      <p:to>
                                        <p:strVal val="visible"/>
                                      </p:to>
                                    </p:set>
                                    <p:anim calcmode="lin" valueType="num">
                                      <p:cBhvr additive="base">
                                        <p:cTn id="24" dur="800"/>
                                        <p:tgtEl>
                                          <p:spTgt spid="2583"/>
                                        </p:tgtEl>
                                        <p:attrNameLst>
                                          <p:attrName>ppt_y</p:attrName>
                                        </p:attrNameLst>
                                      </p:cBhvr>
                                      <p:tavLst>
                                        <p:tav tm="0">
                                          <p:val>
                                            <p:strVal val="#ppt_y-1"/>
                                          </p:val>
                                        </p:tav>
                                        <p:tav tm="100000">
                                          <p:val>
                                            <p:strVal val="#ppt_y"/>
                                          </p:val>
                                        </p:tav>
                                      </p:tavLst>
                                    </p:anim>
                                  </p:childTnLst>
                                </p:cTn>
                              </p:par>
                            </p:childTnLst>
                          </p:cTn>
                        </p:par>
                        <p:par>
                          <p:cTn id="25" fill="hold">
                            <p:stCondLst>
                              <p:cond delay="2400"/>
                            </p:stCondLst>
                            <p:childTnLst>
                              <p:par>
                                <p:cTn id="26" presetID="8" presetClass="emph" presetSubtype="0" fill="hold" nodeType="afterEffect">
                                  <p:stCondLst>
                                    <p:cond delay="0"/>
                                  </p:stCondLst>
                                  <p:childTnLst>
                                    <p:animRot by="-21600000">
                                      <p:cBhvr>
                                        <p:cTn id="27" dur="800" fill="hold"/>
                                        <p:tgtEl>
                                          <p:spTgt spid="2601"/>
                                        </p:tgtEl>
                                        <p:attrNameLst>
                                          <p:attrName>r</p:attrName>
                                        </p:attrNameLst>
                                      </p:cBhvr>
                                    </p:animRot>
                                  </p:childTnLst>
                                </p:cTn>
                              </p:par>
                              <p:par>
                                <p:cTn id="28" presetID="8" presetClass="emph" presetSubtype="0" fill="hold" nodeType="withEffect">
                                  <p:stCondLst>
                                    <p:cond delay="0"/>
                                  </p:stCondLst>
                                  <p:childTnLst>
                                    <p:animRot by="-21600000">
                                      <p:cBhvr>
                                        <p:cTn id="29" dur="800" fill="hold"/>
                                        <p:tgtEl>
                                          <p:spTgt spid="2602"/>
                                        </p:tgtEl>
                                        <p:attrNameLst>
                                          <p:attrName>r</p:attrName>
                                        </p:attrNameLst>
                                      </p:cBhvr>
                                    </p:animRot>
                                  </p:childTnLst>
                                </p:cTn>
                              </p:par>
                              <p:par>
                                <p:cTn id="30" presetID="2" presetClass="entr" presetSubtype="1" fill="hold" nodeType="withEffect">
                                  <p:stCondLst>
                                    <p:cond delay="0"/>
                                  </p:stCondLst>
                                  <p:childTnLst>
                                    <p:set>
                                      <p:cBhvr>
                                        <p:cTn id="31" dur="1" fill="hold">
                                          <p:stCondLst>
                                            <p:cond delay="0"/>
                                          </p:stCondLst>
                                        </p:cTn>
                                        <p:tgtEl>
                                          <p:spTgt spid="3"/>
                                        </p:tgtEl>
                                        <p:attrNameLst>
                                          <p:attrName>style.visibility</p:attrName>
                                        </p:attrNameLst>
                                      </p:cBhvr>
                                      <p:to>
                                        <p:strVal val="visible"/>
                                      </p:to>
                                    </p:set>
                                    <p:anim calcmode="lin" valueType="num">
                                      <p:cBhvr additive="base">
                                        <p:cTn id="32" dur="800"/>
                                        <p:tgtEl>
                                          <p:spTgt spid="3"/>
                                        </p:tgtEl>
                                        <p:attrNameLst>
                                          <p:attrName>ppt_y</p:attrName>
                                        </p:attrNameLst>
                                      </p:cBhvr>
                                      <p:tavLst>
                                        <p:tav tm="0">
                                          <p:val>
                                            <p:strVal val="#ppt_y-1"/>
                                          </p:val>
                                        </p:tav>
                                        <p:tav tm="100000">
                                          <p:val>
                                            <p:strVal val="#ppt_y"/>
                                          </p:val>
                                        </p:tav>
                                      </p:tavLst>
                                    </p:anim>
                                  </p:childTnLst>
                                </p:cTn>
                              </p:par>
                            </p:childTnLst>
                          </p:cTn>
                        </p:par>
                        <p:par>
                          <p:cTn id="33" fill="hold">
                            <p:stCondLst>
                              <p:cond delay="3200"/>
                            </p:stCondLst>
                            <p:childTnLst>
                              <p:par>
                                <p:cTn id="34" presetID="2" presetClass="entr" presetSubtype="1" fill="hold" nodeType="afterEffect">
                                  <p:stCondLst>
                                    <p:cond delay="0"/>
                                  </p:stCondLst>
                                  <p:childTnLst>
                                    <p:set>
                                      <p:cBhvr>
                                        <p:cTn id="35" dur="1" fill="hold">
                                          <p:stCondLst>
                                            <p:cond delay="0"/>
                                          </p:stCondLst>
                                        </p:cTn>
                                        <p:tgtEl>
                                          <p:spTgt spid="4"/>
                                        </p:tgtEl>
                                        <p:attrNameLst>
                                          <p:attrName>style.visibility</p:attrName>
                                        </p:attrNameLst>
                                      </p:cBhvr>
                                      <p:to>
                                        <p:strVal val="visible"/>
                                      </p:to>
                                    </p:set>
                                    <p:anim calcmode="lin" valueType="num">
                                      <p:cBhvr additive="base">
                                        <p:cTn id="36" dur="800"/>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82"/>
        <p:cNvGrpSpPr/>
        <p:nvPr/>
      </p:nvGrpSpPr>
      <p:grpSpPr>
        <a:xfrm>
          <a:off x="0" y="0"/>
          <a:ext cx="0" cy="0"/>
          <a:chOff x="0" y="0"/>
          <a:chExt cx="0" cy="0"/>
        </a:xfrm>
      </p:grpSpPr>
      <p:sp>
        <p:nvSpPr>
          <p:cNvPr id="2584" name="Google Shape;2584;p103"/>
          <p:cNvSpPr/>
          <p:nvPr/>
        </p:nvSpPr>
        <p:spPr>
          <a:xfrm>
            <a:off x="1729605" y="3115180"/>
            <a:ext cx="2070144" cy="508835"/>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03"/>
          <p:cNvSpPr/>
          <p:nvPr/>
        </p:nvSpPr>
        <p:spPr>
          <a:xfrm>
            <a:off x="1395777" y="1586289"/>
            <a:ext cx="2067465" cy="508177"/>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03"/>
          <p:cNvSpPr txBox="1">
            <a:spLocks noGrp="1"/>
          </p:cNvSpPr>
          <p:nvPr>
            <p:ph type="title"/>
          </p:nvPr>
        </p:nvSpPr>
        <p:spPr>
          <a:xfrm>
            <a:off x="1108137" y="1495959"/>
            <a:ext cx="27378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sz="1600" dirty="0">
                <a:latin typeface="Tajawal" panose="00000500000000000000" pitchFamily="2" charset="-78"/>
                <a:cs typeface="Tajawal" panose="00000500000000000000" pitchFamily="2" charset="-78"/>
              </a:rPr>
              <a:t>الاستعارة</a:t>
            </a:r>
            <a:endParaRPr sz="1600" dirty="0">
              <a:latin typeface="Tajawal" panose="00000500000000000000" pitchFamily="2" charset="-78"/>
              <a:cs typeface="Tajawal" panose="00000500000000000000" pitchFamily="2" charset="-78"/>
            </a:endParaRPr>
          </a:p>
        </p:txBody>
      </p:sp>
      <p:sp>
        <p:nvSpPr>
          <p:cNvPr id="2587" name="Google Shape;2587;p103"/>
          <p:cNvSpPr txBox="1">
            <a:spLocks noGrp="1"/>
          </p:cNvSpPr>
          <p:nvPr>
            <p:ph type="subTitle" idx="1"/>
          </p:nvPr>
        </p:nvSpPr>
        <p:spPr>
          <a:xfrm>
            <a:off x="4986977" y="2921685"/>
            <a:ext cx="2737798" cy="7971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JO" dirty="0">
                <a:latin typeface="Tajawal" panose="00000500000000000000" pitchFamily="2" charset="-78"/>
                <a:cs typeface="Tajawal" panose="00000500000000000000" pitchFamily="2" charset="-78"/>
              </a:rPr>
              <a:t>رفع تذكرة بالمشكلة التقنية التي تتم مواجهتها ومتابعة حالتها إلكترونيا دون الحاجة للتواصل مع المسؤول</a:t>
            </a:r>
            <a:endParaRPr dirty="0">
              <a:latin typeface="Tajawal" panose="00000500000000000000" pitchFamily="2" charset="-78"/>
              <a:cs typeface="Tajawal" panose="00000500000000000000" pitchFamily="2" charset="-78"/>
            </a:endParaRPr>
          </a:p>
        </p:txBody>
      </p:sp>
      <p:sp>
        <p:nvSpPr>
          <p:cNvPr id="2588" name="Google Shape;2588;p103"/>
          <p:cNvSpPr txBox="1">
            <a:spLocks noGrp="1"/>
          </p:cNvSpPr>
          <p:nvPr>
            <p:ph type="title" idx="2"/>
          </p:nvPr>
        </p:nvSpPr>
        <p:spPr>
          <a:xfrm>
            <a:off x="1419225" y="3020397"/>
            <a:ext cx="27378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sz="1600" dirty="0">
                <a:latin typeface="Tajawal" panose="00000500000000000000" pitchFamily="2" charset="-78"/>
                <a:cs typeface="Tajawal" panose="00000500000000000000" pitchFamily="2" charset="-78"/>
              </a:rPr>
              <a:t>المشاكل التقنية</a:t>
            </a:r>
            <a:endParaRPr sz="1600" dirty="0">
              <a:latin typeface="Tajawal" panose="00000500000000000000" pitchFamily="2" charset="-78"/>
              <a:cs typeface="Tajawal" panose="00000500000000000000" pitchFamily="2" charset="-78"/>
            </a:endParaRPr>
          </a:p>
        </p:txBody>
      </p:sp>
      <p:sp>
        <p:nvSpPr>
          <p:cNvPr id="2589" name="Google Shape;2589;p103"/>
          <p:cNvSpPr txBox="1">
            <a:spLocks noGrp="1"/>
          </p:cNvSpPr>
          <p:nvPr>
            <p:ph type="subTitle" idx="3"/>
          </p:nvPr>
        </p:nvSpPr>
        <p:spPr>
          <a:xfrm>
            <a:off x="4228632" y="1446228"/>
            <a:ext cx="2673818" cy="78829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JO" dirty="0">
                <a:latin typeface="Tajawal" panose="00000500000000000000" pitchFamily="2" charset="-78"/>
                <a:cs typeface="Tajawal" panose="00000500000000000000" pitchFamily="2" charset="-78"/>
              </a:rPr>
              <a:t>تقديم طلبات الاستعارة ومتابعة حالتها إلكترونيا دون الحاجة إلى التواصل مع المسؤول </a:t>
            </a:r>
            <a:endParaRPr dirty="0">
              <a:latin typeface="Tajawal" panose="00000500000000000000" pitchFamily="2" charset="-78"/>
              <a:cs typeface="Tajawal" panose="00000500000000000000" pitchFamily="2" charset="-78"/>
            </a:endParaRPr>
          </a:p>
        </p:txBody>
      </p:sp>
      <p:sp>
        <p:nvSpPr>
          <p:cNvPr id="2590" name="Google Shape;2590;p103"/>
          <p:cNvSpPr txBox="1">
            <a:spLocks noGrp="1"/>
          </p:cNvSpPr>
          <p:nvPr>
            <p:ph type="title" idx="4"/>
          </p:nvPr>
        </p:nvSpPr>
        <p:spPr>
          <a:xfrm>
            <a:off x="720000" y="68594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ar-JO" dirty="0">
                <a:latin typeface="El Messiri" pitchFamily="2" charset="-78"/>
                <a:cs typeface="El Messiri" pitchFamily="2" charset="-78"/>
              </a:rPr>
              <a:t>الموظفين والمتطوعين</a:t>
            </a:r>
            <a:endParaRPr dirty="0">
              <a:latin typeface="El Messiri" pitchFamily="2" charset="-78"/>
              <a:cs typeface="El Messiri" pitchFamily="2" charset="-78"/>
            </a:endParaRPr>
          </a:p>
        </p:txBody>
      </p:sp>
      <p:grpSp>
        <p:nvGrpSpPr>
          <p:cNvPr id="2593" name="Google Shape;2593;p103"/>
          <p:cNvGrpSpPr/>
          <p:nvPr/>
        </p:nvGrpSpPr>
        <p:grpSpPr>
          <a:xfrm>
            <a:off x="7612142" y="4033021"/>
            <a:ext cx="743279" cy="485160"/>
            <a:chOff x="4842900" y="2922987"/>
            <a:chExt cx="436632" cy="284986"/>
          </a:xfrm>
        </p:grpSpPr>
        <p:sp>
          <p:nvSpPr>
            <p:cNvPr id="2594" name="Google Shape;2594;p103"/>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BBF6F4"/>
                </a:gs>
                <a:gs pos="100000">
                  <a:srgbClr val="4EE0DB"/>
                </a:gs>
              </a:gsLst>
              <a:lin ang="5400012" scaled="0"/>
            </a:gradFill>
            <a:ln>
              <a:noFill/>
            </a:ln>
            <a:effectLst>
              <a:outerShdw blurRad="57150" dist="38100"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03"/>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6" name="Google Shape;2596;p103"/>
          <p:cNvGrpSpPr/>
          <p:nvPr/>
        </p:nvGrpSpPr>
        <p:grpSpPr>
          <a:xfrm>
            <a:off x="7918756" y="3775998"/>
            <a:ext cx="612500" cy="296375"/>
            <a:chOff x="5658425" y="2734375"/>
            <a:chExt cx="612500" cy="296375"/>
          </a:xfrm>
        </p:grpSpPr>
        <p:sp>
          <p:nvSpPr>
            <p:cNvPr id="2597" name="Google Shape;2597;p103"/>
            <p:cNvSpPr/>
            <p:nvPr/>
          </p:nvSpPr>
          <p:spPr>
            <a:xfrm>
              <a:off x="5658425" y="2734375"/>
              <a:ext cx="612500" cy="296375"/>
            </a:xfrm>
            <a:custGeom>
              <a:avLst/>
              <a:gdLst/>
              <a:ahLst/>
              <a:cxnLst/>
              <a:rect l="l" t="t" r="r" b="b"/>
              <a:pathLst>
                <a:path w="24500" h="11855"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solidFill>
              <a:schemeClr val="lt2"/>
            </a:solidFill>
            <a:ln w="9525" cap="flat" cmpd="sng">
              <a:solidFill>
                <a:schemeClr val="lt1"/>
              </a:solidFill>
              <a:prstDash val="solid"/>
              <a:round/>
              <a:headEnd type="none" w="sm" len="sm"/>
              <a:tailEnd type="none" w="sm" len="sm"/>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03"/>
            <p:cNvSpPr/>
            <p:nvPr/>
          </p:nvSpPr>
          <p:spPr>
            <a:xfrm>
              <a:off x="5658425" y="2734375"/>
              <a:ext cx="612500" cy="296375"/>
            </a:xfrm>
            <a:custGeom>
              <a:avLst/>
              <a:gdLst/>
              <a:ahLst/>
              <a:cxnLst/>
              <a:rect l="l" t="t" r="r" b="b"/>
              <a:pathLst>
                <a:path w="24500" h="11855" fill="none" extrusionOk="0">
                  <a:moveTo>
                    <a:pt x="18572" y="0"/>
                  </a:moveTo>
                  <a:lnTo>
                    <a:pt x="5928" y="0"/>
                  </a:lnTo>
                  <a:cubicBezTo>
                    <a:pt x="2645" y="0"/>
                    <a:pt x="1" y="2645"/>
                    <a:pt x="1" y="5928"/>
                  </a:cubicBezTo>
                  <a:lnTo>
                    <a:pt x="1" y="5928"/>
                  </a:lnTo>
                  <a:cubicBezTo>
                    <a:pt x="1" y="9180"/>
                    <a:pt x="2645" y="11855"/>
                    <a:pt x="5928" y="11855"/>
                  </a:cubicBezTo>
                  <a:lnTo>
                    <a:pt x="18572" y="11855"/>
                  </a:lnTo>
                  <a:cubicBezTo>
                    <a:pt x="21825" y="11855"/>
                    <a:pt x="24499" y="9180"/>
                    <a:pt x="24499" y="5928"/>
                  </a:cubicBezTo>
                  <a:lnTo>
                    <a:pt x="24499" y="5928"/>
                  </a:lnTo>
                  <a:cubicBezTo>
                    <a:pt x="24499" y="2645"/>
                    <a:pt x="21825" y="0"/>
                    <a:pt x="18572" y="0"/>
                  </a:cubicBezTo>
                  <a:close/>
                </a:path>
              </a:pathLst>
            </a:custGeom>
            <a:no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03"/>
            <p:cNvSpPr/>
            <p:nvPr/>
          </p:nvSpPr>
          <p:spPr>
            <a:xfrm>
              <a:off x="5791400" y="2808075"/>
              <a:ext cx="140600" cy="134525"/>
            </a:xfrm>
            <a:custGeom>
              <a:avLst/>
              <a:gdLst/>
              <a:ahLst/>
              <a:cxnLst/>
              <a:rect l="l" t="t" r="r" b="b"/>
              <a:pathLst>
                <a:path w="5624" h="5381" extrusionOk="0">
                  <a:moveTo>
                    <a:pt x="2797" y="1"/>
                  </a:moveTo>
                  <a:lnTo>
                    <a:pt x="1916" y="1764"/>
                  </a:lnTo>
                  <a:lnTo>
                    <a:pt x="1" y="2068"/>
                  </a:lnTo>
                  <a:lnTo>
                    <a:pt x="1399" y="3435"/>
                  </a:lnTo>
                  <a:lnTo>
                    <a:pt x="1065" y="5381"/>
                  </a:lnTo>
                  <a:lnTo>
                    <a:pt x="2797" y="4469"/>
                  </a:lnTo>
                  <a:lnTo>
                    <a:pt x="4560" y="5381"/>
                  </a:lnTo>
                  <a:lnTo>
                    <a:pt x="4195" y="3435"/>
                  </a:lnTo>
                  <a:lnTo>
                    <a:pt x="5624" y="2068"/>
                  </a:lnTo>
                  <a:lnTo>
                    <a:pt x="3679" y="1764"/>
                  </a:lnTo>
                  <a:lnTo>
                    <a:pt x="2797"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03"/>
            <p:cNvSpPr/>
            <p:nvPr/>
          </p:nvSpPr>
          <p:spPr>
            <a:xfrm>
              <a:off x="5997350" y="2808075"/>
              <a:ext cx="140600" cy="134525"/>
            </a:xfrm>
            <a:custGeom>
              <a:avLst/>
              <a:gdLst/>
              <a:ahLst/>
              <a:cxnLst/>
              <a:rect l="l" t="t" r="r" b="b"/>
              <a:pathLst>
                <a:path w="5624" h="5381" extrusionOk="0">
                  <a:moveTo>
                    <a:pt x="2796" y="1"/>
                  </a:moveTo>
                  <a:lnTo>
                    <a:pt x="1945" y="1764"/>
                  </a:lnTo>
                  <a:lnTo>
                    <a:pt x="0" y="2068"/>
                  </a:lnTo>
                  <a:lnTo>
                    <a:pt x="1398" y="3435"/>
                  </a:lnTo>
                  <a:lnTo>
                    <a:pt x="1064" y="5381"/>
                  </a:lnTo>
                  <a:lnTo>
                    <a:pt x="2796" y="4469"/>
                  </a:lnTo>
                  <a:lnTo>
                    <a:pt x="4559" y="5381"/>
                  </a:lnTo>
                  <a:lnTo>
                    <a:pt x="4225" y="3435"/>
                  </a:lnTo>
                  <a:lnTo>
                    <a:pt x="5623" y="2068"/>
                  </a:lnTo>
                  <a:lnTo>
                    <a:pt x="3678" y="1764"/>
                  </a:lnTo>
                  <a:lnTo>
                    <a:pt x="2796" y="1"/>
                  </a:lnTo>
                  <a:close/>
                </a:path>
              </a:pathLst>
            </a:custGeom>
            <a:solidFill>
              <a:schemeClr val="accent1"/>
            </a:solidFill>
            <a:ln>
              <a:noFill/>
            </a:ln>
            <a:effectLst>
              <a:outerShdw blurRad="57150" dist="57150" dir="5400000" algn="bl" rotWithShape="0">
                <a:schemeClr val="dk1">
                  <a:alpha val="19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103"/>
          <p:cNvSpPr/>
          <p:nvPr/>
        </p:nvSpPr>
        <p:spPr>
          <a:xfrm>
            <a:off x="847038" y="1636483"/>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1"/>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03"/>
          <p:cNvSpPr/>
          <p:nvPr/>
        </p:nvSpPr>
        <p:spPr>
          <a:xfrm rot="10800000">
            <a:off x="1058711" y="3189341"/>
            <a:ext cx="360514" cy="360514"/>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3"/>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3" name="Google Shape;2603;p103"/>
          <p:cNvGrpSpPr/>
          <p:nvPr/>
        </p:nvGrpSpPr>
        <p:grpSpPr>
          <a:xfrm>
            <a:off x="8017175" y="1298329"/>
            <a:ext cx="338134" cy="338134"/>
            <a:chOff x="5227225" y="2298750"/>
            <a:chExt cx="750575" cy="750575"/>
          </a:xfrm>
        </p:grpSpPr>
        <p:sp>
          <p:nvSpPr>
            <p:cNvPr id="2604" name="Google Shape;2604;p103"/>
            <p:cNvSpPr/>
            <p:nvPr/>
          </p:nvSpPr>
          <p:spPr>
            <a:xfrm>
              <a:off x="5227225" y="2298750"/>
              <a:ext cx="750575" cy="750575"/>
            </a:xfrm>
            <a:custGeom>
              <a:avLst/>
              <a:gdLst/>
              <a:ahLst/>
              <a:cxnLst/>
              <a:rect l="l" t="t" r="r" b="b"/>
              <a:pathLst>
                <a:path w="30023" h="30023" extrusionOk="0">
                  <a:moveTo>
                    <a:pt x="15012" y="1"/>
                  </a:moveTo>
                  <a:cubicBezTo>
                    <a:pt x="6739" y="1"/>
                    <a:pt x="1" y="6739"/>
                    <a:pt x="1" y="15011"/>
                  </a:cubicBezTo>
                  <a:cubicBezTo>
                    <a:pt x="1" y="23317"/>
                    <a:pt x="6739" y="30022"/>
                    <a:pt x="15012" y="30022"/>
                  </a:cubicBezTo>
                  <a:cubicBezTo>
                    <a:pt x="23318" y="30022"/>
                    <a:pt x="30022" y="23317"/>
                    <a:pt x="30022" y="15011"/>
                  </a:cubicBezTo>
                  <a:cubicBezTo>
                    <a:pt x="30022" y="6739"/>
                    <a:pt x="23318" y="1"/>
                    <a:pt x="15012" y="1"/>
                  </a:cubicBezTo>
                  <a:close/>
                </a:path>
              </a:pathLst>
            </a:custGeom>
            <a:solidFill>
              <a:schemeClr val="accent6"/>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03"/>
            <p:cNvSpPr/>
            <p:nvPr/>
          </p:nvSpPr>
          <p:spPr>
            <a:xfrm>
              <a:off x="5350650" y="2500575"/>
              <a:ext cx="475375" cy="446175"/>
            </a:xfrm>
            <a:custGeom>
              <a:avLst/>
              <a:gdLst/>
              <a:ahLst/>
              <a:cxnLst/>
              <a:rect l="l" t="t" r="r" b="b"/>
              <a:pathLst>
                <a:path w="19015" h="17847" fill="none" extrusionOk="0">
                  <a:moveTo>
                    <a:pt x="1" y="5070"/>
                  </a:moveTo>
                  <a:cubicBezTo>
                    <a:pt x="6339" y="3369"/>
                    <a:pt x="12677" y="1701"/>
                    <a:pt x="19014" y="0"/>
                  </a:cubicBezTo>
                  <a:cubicBezTo>
                    <a:pt x="16246" y="5938"/>
                    <a:pt x="13477" y="11875"/>
                    <a:pt x="10708" y="17846"/>
                  </a:cubicBezTo>
                  <a:lnTo>
                    <a:pt x="8474" y="8873"/>
                  </a:lnTo>
                  <a:close/>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03"/>
            <p:cNvSpPr/>
            <p:nvPr/>
          </p:nvSpPr>
          <p:spPr>
            <a:xfrm>
              <a:off x="5561650" y="2500575"/>
              <a:ext cx="264375" cy="220175"/>
            </a:xfrm>
            <a:custGeom>
              <a:avLst/>
              <a:gdLst/>
              <a:ahLst/>
              <a:cxnLst/>
              <a:rect l="l" t="t" r="r" b="b"/>
              <a:pathLst>
                <a:path w="10575" h="8807" fill="none" extrusionOk="0">
                  <a:moveTo>
                    <a:pt x="10574" y="0"/>
                  </a:moveTo>
                  <a:lnTo>
                    <a:pt x="0" y="8806"/>
                  </a:lnTo>
                </a:path>
              </a:pathLst>
            </a:custGeom>
            <a:noFill/>
            <a:ln w="19050" cap="flat" cmpd="sng">
              <a:solidFill>
                <a:schemeClr val="lt1"/>
              </a:solidFill>
              <a:prstDash val="solid"/>
              <a:miter lim="33357"/>
              <a:headEnd type="none" w="sm" len="sm"/>
              <a:tailEnd type="none" w="sm" len="sm"/>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09110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85"/>
                                        </p:tgtEl>
                                        <p:attrNameLst>
                                          <p:attrName>style.visibility</p:attrName>
                                        </p:attrNameLst>
                                      </p:cBhvr>
                                      <p:to>
                                        <p:strVal val="visible"/>
                                      </p:to>
                                    </p:set>
                                    <p:animEffect transition="in" filter="fade">
                                      <p:cBhvr>
                                        <p:cTn id="7" dur="800"/>
                                        <p:tgtEl>
                                          <p:spTgt spid="2585"/>
                                        </p:tgtEl>
                                      </p:cBhvr>
                                    </p:animEffect>
                                  </p:childTnLst>
                                </p:cTn>
                              </p:par>
                              <p:par>
                                <p:cTn id="8" presetID="2" presetClass="entr" presetSubtype="1" fill="hold" nodeType="withEffect">
                                  <p:stCondLst>
                                    <p:cond delay="0"/>
                                  </p:stCondLst>
                                  <p:childTnLst>
                                    <p:set>
                                      <p:cBhvr>
                                        <p:cTn id="9" dur="1" fill="hold">
                                          <p:stCondLst>
                                            <p:cond delay="0"/>
                                          </p:stCondLst>
                                        </p:cTn>
                                        <p:tgtEl>
                                          <p:spTgt spid="2586"/>
                                        </p:tgtEl>
                                        <p:attrNameLst>
                                          <p:attrName>style.visibility</p:attrName>
                                        </p:attrNameLst>
                                      </p:cBhvr>
                                      <p:to>
                                        <p:strVal val="visible"/>
                                      </p:to>
                                    </p:set>
                                    <p:anim calcmode="lin" valueType="num">
                                      <p:cBhvr additive="base">
                                        <p:cTn id="10" dur="800"/>
                                        <p:tgtEl>
                                          <p:spTgt spid="2586"/>
                                        </p:tgtEl>
                                        <p:attrNameLst>
                                          <p:attrName>ppt_y</p:attrName>
                                        </p:attrNameLst>
                                      </p:cBhvr>
                                      <p:tavLst>
                                        <p:tav tm="0">
                                          <p:val>
                                            <p:strVal val="#ppt_y-1"/>
                                          </p:val>
                                        </p:tav>
                                        <p:tav tm="100000">
                                          <p:val>
                                            <p:strVal val="#ppt_y"/>
                                          </p:val>
                                        </p:tav>
                                      </p:tavLst>
                                    </p:anim>
                                  </p:childTnLst>
                                </p:cTn>
                              </p:par>
                            </p:childTnLst>
                          </p:cTn>
                        </p:par>
                        <p:par>
                          <p:cTn id="11" fill="hold">
                            <p:stCondLst>
                              <p:cond delay="800"/>
                            </p:stCondLst>
                            <p:childTnLst>
                              <p:par>
                                <p:cTn id="12" presetID="2" presetClass="entr" presetSubtype="1" fill="hold" nodeType="afterEffect">
                                  <p:stCondLst>
                                    <p:cond delay="0"/>
                                  </p:stCondLst>
                                  <p:childTnLst>
                                    <p:set>
                                      <p:cBhvr>
                                        <p:cTn id="13" dur="1" fill="hold">
                                          <p:stCondLst>
                                            <p:cond delay="0"/>
                                          </p:stCondLst>
                                        </p:cTn>
                                        <p:tgtEl>
                                          <p:spTgt spid="2588"/>
                                        </p:tgtEl>
                                        <p:attrNameLst>
                                          <p:attrName>style.visibility</p:attrName>
                                        </p:attrNameLst>
                                      </p:cBhvr>
                                      <p:to>
                                        <p:strVal val="visible"/>
                                      </p:to>
                                    </p:set>
                                    <p:anim calcmode="lin" valueType="num">
                                      <p:cBhvr additive="base">
                                        <p:cTn id="14" dur="800"/>
                                        <p:tgtEl>
                                          <p:spTgt spid="2588"/>
                                        </p:tgtEl>
                                        <p:attrNameLst>
                                          <p:attrName>ppt_y</p:attrName>
                                        </p:attrNameLst>
                                      </p:cBhvr>
                                      <p:tavLst>
                                        <p:tav tm="0">
                                          <p:val>
                                            <p:strVal val="#ppt_y-1"/>
                                          </p:val>
                                        </p:tav>
                                        <p:tav tm="100000">
                                          <p:val>
                                            <p:strVal val="#ppt_y"/>
                                          </p:val>
                                        </p:tav>
                                      </p:tavLst>
                                    </p:anim>
                                  </p:childTnLst>
                                </p:cTn>
                              </p:par>
                              <p:par>
                                <p:cTn id="15" presetID="2" presetClass="entr" presetSubtype="1" fill="hold" nodeType="withEffect">
                                  <p:stCondLst>
                                    <p:cond delay="0"/>
                                  </p:stCondLst>
                                  <p:childTnLst>
                                    <p:set>
                                      <p:cBhvr>
                                        <p:cTn id="16" dur="1" fill="hold">
                                          <p:stCondLst>
                                            <p:cond delay="0"/>
                                          </p:stCondLst>
                                        </p:cTn>
                                        <p:tgtEl>
                                          <p:spTgt spid="2584"/>
                                        </p:tgtEl>
                                        <p:attrNameLst>
                                          <p:attrName>style.visibility</p:attrName>
                                        </p:attrNameLst>
                                      </p:cBhvr>
                                      <p:to>
                                        <p:strVal val="visible"/>
                                      </p:to>
                                    </p:set>
                                    <p:anim calcmode="lin" valueType="num">
                                      <p:cBhvr additive="base">
                                        <p:cTn id="17" dur="800"/>
                                        <p:tgtEl>
                                          <p:spTgt spid="2584"/>
                                        </p:tgtEl>
                                        <p:attrNameLst>
                                          <p:attrName>ppt_y</p:attrName>
                                        </p:attrNameLst>
                                      </p:cBhvr>
                                      <p:tavLst>
                                        <p:tav tm="0">
                                          <p:val>
                                            <p:strVal val="#ppt_y-1"/>
                                          </p:val>
                                        </p:tav>
                                        <p:tav tm="100000">
                                          <p:val>
                                            <p:strVal val="#ppt_y"/>
                                          </p:val>
                                        </p:tav>
                                      </p:tavLst>
                                    </p:anim>
                                  </p:childTnLst>
                                </p:cTn>
                              </p:par>
                            </p:childTnLst>
                          </p:cTn>
                        </p:par>
                        <p:par>
                          <p:cTn id="18" fill="hold">
                            <p:stCondLst>
                              <p:cond delay="1600"/>
                            </p:stCondLst>
                            <p:childTnLst>
                              <p:par>
                                <p:cTn id="19" presetID="8" presetClass="emph" presetSubtype="0" fill="hold" nodeType="afterEffect">
                                  <p:stCondLst>
                                    <p:cond delay="0"/>
                                  </p:stCondLst>
                                  <p:childTnLst>
                                    <p:animRot by="-21600000">
                                      <p:cBhvr>
                                        <p:cTn id="20" dur="800" fill="hold"/>
                                        <p:tgtEl>
                                          <p:spTgt spid="2601"/>
                                        </p:tgtEl>
                                        <p:attrNameLst>
                                          <p:attrName>r</p:attrName>
                                        </p:attrNameLst>
                                      </p:cBhvr>
                                    </p:animRot>
                                  </p:childTnLst>
                                </p:cTn>
                              </p:par>
                              <p:par>
                                <p:cTn id="21" presetID="8" presetClass="emph" presetSubtype="0" fill="hold" nodeType="withEffect">
                                  <p:stCondLst>
                                    <p:cond delay="0"/>
                                  </p:stCondLst>
                                  <p:childTnLst>
                                    <p:animRot by="-21600000">
                                      <p:cBhvr>
                                        <p:cTn id="22" dur="800" fill="hold"/>
                                        <p:tgtEl>
                                          <p:spTgt spid="260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 Online News App by Slidesgo">
  <a:themeElements>
    <a:clrScheme name="Simple Light">
      <a:dk1>
        <a:srgbClr val="17336B"/>
      </a:dk1>
      <a:lt1>
        <a:srgbClr val="F9F8FF"/>
      </a:lt1>
      <a:dk2>
        <a:srgbClr val="66BEE9"/>
      </a:dk2>
      <a:lt2>
        <a:srgbClr val="4EB3E4"/>
      </a:lt2>
      <a:accent1>
        <a:srgbClr val="FFD65F"/>
      </a:accent1>
      <a:accent2>
        <a:srgbClr val="FDA0B4"/>
      </a:accent2>
      <a:accent3>
        <a:srgbClr val="E951C2"/>
      </a:accent3>
      <a:accent4>
        <a:srgbClr val="60D8F4"/>
      </a:accent4>
      <a:accent5>
        <a:srgbClr val="81EEEB"/>
      </a:accent5>
      <a:accent6>
        <a:srgbClr val="DF5F69"/>
      </a:accent6>
      <a:hlink>
        <a:srgbClr val="0D285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413</TotalTime>
  <Words>347</Words>
  <Application>Microsoft Office PowerPoint</Application>
  <PresentationFormat>On-screen Show (16:9)</PresentationFormat>
  <Paragraphs>49</Paragraphs>
  <Slides>10</Slides>
  <Notes>10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Arial</vt:lpstr>
      <vt:lpstr>Tajawal</vt:lpstr>
      <vt:lpstr>Denk One</vt:lpstr>
      <vt:lpstr>Calibri</vt:lpstr>
      <vt:lpstr>DM Serif Text</vt:lpstr>
      <vt:lpstr>Orbitron</vt:lpstr>
      <vt:lpstr>Fira Sans Extra Condensed</vt:lpstr>
      <vt:lpstr>Quicksand</vt:lpstr>
      <vt:lpstr>El Messiri</vt:lpstr>
      <vt:lpstr> Online News App by Slidesgo</vt:lpstr>
      <vt:lpstr>RUWWAD HELP DESK</vt:lpstr>
      <vt:lpstr>فريق التطوير</vt:lpstr>
      <vt:lpstr>02</vt:lpstr>
      <vt:lpstr>المقدمة</vt:lpstr>
      <vt:lpstr>التعريف بالمشكلة</vt:lpstr>
      <vt:lpstr> أتمتة النظام</vt:lpstr>
      <vt:lpstr>الجهات المستفيدة من المشروع</vt:lpstr>
      <vt:lpstr>المشاكل والاستعارة</vt:lpstr>
      <vt:lpstr>الاستعارة</vt:lpstr>
      <vt:lpstr>شكرا جزيلا</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NEWS APP</dc:title>
  <cp:lastModifiedBy>Ayham Asad</cp:lastModifiedBy>
  <cp:revision>8</cp:revision>
  <dcterms:modified xsi:type="dcterms:W3CDTF">2023-05-27T17:05:54Z</dcterms:modified>
</cp:coreProperties>
</file>